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4397D6-F15E-409B-95C2-1C991BF9C128}">
          <p14:sldIdLst>
            <p14:sldId id="256"/>
            <p14:sldId id="259"/>
            <p14:sldId id="260"/>
            <p14:sldId id="261"/>
            <p14:sldId id="258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2592" userDrawn="1">
          <p15:clr>
            <a:srgbClr val="A4A3A4"/>
          </p15:clr>
        </p15:guide>
        <p15:guide id="3" orient="horz" pos="4176" userDrawn="1">
          <p15:clr>
            <a:srgbClr val="A4A3A4"/>
          </p15:clr>
        </p15:guide>
        <p15:guide id="5" orient="horz" pos="2952" userDrawn="1">
          <p15:clr>
            <a:srgbClr val="A4A3A4"/>
          </p15:clr>
        </p15:guide>
        <p15:guide id="6" pos="5616" userDrawn="1">
          <p15:clr>
            <a:srgbClr val="A4A3A4"/>
          </p15:clr>
        </p15:guide>
        <p15:guide id="7" orient="horz" pos="2256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64"/>
        <p:guide pos="2592"/>
        <p:guide orient="horz" pos="4176"/>
        <p:guide orient="horz" pos="2952"/>
        <p:guide pos="5616"/>
        <p:guide orient="horz" pos="2256"/>
        <p:guide orient="horz" pos="1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9CFE-404A-4CA0-AC25-6E0C37945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DF2C7-FD24-4202-84BC-E0CCD12D1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3A517-3266-4019-933C-68F44F3B2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2AE42-58E0-4983-8C3A-EB5F0265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C9569-3BB1-4825-971E-7759DC45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2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8D69C-3657-4AFE-AF9E-0BA78324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66C70-DC44-4D66-9613-C36E3AEC4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4A8C6-DA36-4C74-B5E6-E38C15742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C626-312D-4C16-A975-0CD2470F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3F831-6FDB-445E-846E-77A24DBC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BADCC-0053-4C12-9D8F-C171D1D5B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B8440-71B5-4AD1-8394-582C22BC5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47FF-FCFC-4796-A053-4D7C0CF9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35EB5-B604-4FCA-96D6-4E5F71BC9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9408-821D-41A5-8DE7-4E117220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2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491A-F7D7-4FF8-BB72-54B7BDAD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71D2E-F692-4952-9265-C6B8199C4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38D43-8400-4A28-88EC-570CC881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7BBB-752E-45B7-B0C2-CCE23688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FBD6-0936-4BC8-A592-044374B1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D9B8-6138-4C57-91E0-13DC61D1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6FAD1-7699-47E1-AAE3-0F878F916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ED178-0F1B-4DF7-9B11-A1E1AA11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D3C6-7090-4876-8863-B187B56B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AB23-48AC-486E-88E5-F462CDC9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8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3983-0FF1-4729-8FBA-81F20B4E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4F55A-AE3D-41BD-8882-3F6F7B4D1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A7526-6ECC-4E98-9096-B2B10F32F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8A4C0-D17B-4AD8-BCC5-44EE8CD8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12C50-4B38-47A1-A490-768D7DB8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55653-605C-4063-814D-9F99B1DB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5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866-3DE6-49F1-A6EC-659B85B8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CD4B9-FC7F-46A2-A419-22B8B9182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6BF54-9F7C-44E3-8070-064A30F94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72494-96A3-4209-8904-CE857685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87E4E-C0EF-40A1-BD5D-4A5720DB5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69E07-895D-4420-B8C2-12DC08E9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4BAF3A-AA13-4603-A7F7-B588BD826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F56EE-B880-48F5-B5BB-CEF3849E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1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871B-6976-415F-945B-7F9D0BEB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FFF3B-439E-4DE4-9046-513689CE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761F2-A658-4824-9983-3E731295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27239-4502-4C8B-B63D-79B3CB06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2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9323C-4856-40EB-BEE0-BCA76C0D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FD5447-272D-4B32-8B63-D4E3C50F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D78E4-A39F-4DB9-BD84-C2595044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0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16D6-F80A-493A-A5B1-93AB225E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B4AC-BA8E-4A12-A672-D2B16BE19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A006F-5AB0-418D-8A45-D7EBA1B03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E9210-187B-42B9-A8F1-71912427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C08F5-9AE6-4B3C-A411-E4D3D95B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52916-97BF-4AC4-AEA5-D7ED9510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6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B018-C338-498C-B9AB-8EC1CE049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4C287-C093-4156-9ADE-C672F68AD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1F941-603D-4393-B434-FACF50CC8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29836-74B6-4B60-ACDF-016C551F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8926A-60FF-40DE-919B-6FDCEABF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0A16E-C0EB-4D2B-AB8C-0E94E2540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1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498A4-4137-4FAA-AF37-BD051994D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93DE7-1280-4CEF-AB37-575B35D26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0EA12-4189-4436-9D3C-6532CFB28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87D0-02C4-44DF-AAD0-C196946E5D0C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078B9-A610-4CC2-B275-EF44DFC2A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9D341-BEB2-4F26-B6CE-1A1A94D23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BDB07-08D3-4895-AC42-EA6123952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2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21" Type="http://schemas.openxmlformats.org/officeDocument/2006/relationships/image" Target="../media/image13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openxmlformats.org/officeDocument/2006/relationships/image" Target="../media/image10.jp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24" Type="http://schemas.openxmlformats.org/officeDocument/2006/relationships/image" Target="../media/image16.jpg"/><Relationship Id="rId5" Type="http://schemas.microsoft.com/office/2007/relationships/hdphoto" Target="../media/hdphoto2.wdp"/><Relationship Id="rId15" Type="http://schemas.openxmlformats.org/officeDocument/2006/relationships/image" Target="../media/image8.gif"/><Relationship Id="rId23" Type="http://schemas.openxmlformats.org/officeDocument/2006/relationships/image" Target="../media/image15.jpg"/><Relationship Id="rId10" Type="http://schemas.openxmlformats.org/officeDocument/2006/relationships/image" Target="../media/image5.png"/><Relationship Id="rId19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jpeg"/><Relationship Id="rId2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3" Type="http://schemas.openxmlformats.org/officeDocument/2006/relationships/image" Target="../media/image18.png"/><Relationship Id="rId12" Type="http://schemas.openxmlformats.org/officeDocument/2006/relationships/image" Target="../media/image2.png"/><Relationship Id="rId17" Type="http://schemas.openxmlformats.org/officeDocument/2006/relationships/image" Target="../media/image23.png"/><Relationship Id="rId2" Type="http://schemas.openxmlformats.org/officeDocument/2006/relationships/image" Target="../media/image1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jpg"/><Relationship Id="rId15" Type="http://schemas.openxmlformats.org/officeDocument/2006/relationships/image" Target="../media/image24.png"/><Relationship Id="rId10" Type="http://schemas.openxmlformats.org/officeDocument/2006/relationships/image" Target="../media/image1.png"/><Relationship Id="rId4" Type="http://schemas.openxmlformats.org/officeDocument/2006/relationships/image" Target="../media/image14.jpg"/><Relationship Id="rId9" Type="http://schemas.openxmlformats.org/officeDocument/2006/relationships/image" Target="../media/image22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10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0.png"/><Relationship Id="rId18" Type="http://schemas.openxmlformats.org/officeDocument/2006/relationships/image" Target="../media/image1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17" Type="http://schemas.openxmlformats.org/officeDocument/2006/relationships/image" Target="../media/image16.png"/><Relationship Id="rId2" Type="http://schemas.openxmlformats.org/officeDocument/2006/relationships/image" Target="../media/image11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90.png"/><Relationship Id="rId19" Type="http://schemas.openxmlformats.org/officeDocument/2006/relationships/image" Target="../media/image180.png"/><Relationship Id="rId4" Type="http://schemas.openxmlformats.org/officeDocument/2006/relationships/image" Target="../media/image33.png"/><Relationship Id="rId9" Type="http://schemas.openxmlformats.org/officeDocument/2006/relationships/image" Target="../media/image8.png"/><Relationship Id="rId1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CD7C1DE-BE63-4307-A2C4-32145596C2D2}"/>
              </a:ext>
            </a:extLst>
          </p:cNvPr>
          <p:cNvSpPr/>
          <p:nvPr/>
        </p:nvSpPr>
        <p:spPr>
          <a:xfrm>
            <a:off x="486410" y="0"/>
            <a:ext cx="8524240" cy="6627357"/>
          </a:xfrm>
          <a:prstGeom prst="roundRect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E6051D-0763-4CFF-96E4-B35E66C4E539}"/>
              </a:ext>
            </a:extLst>
          </p:cNvPr>
          <p:cNvSpPr/>
          <p:nvPr/>
        </p:nvSpPr>
        <p:spPr>
          <a:xfrm>
            <a:off x="1149645" y="92198"/>
            <a:ext cx="4728755" cy="2112068"/>
          </a:xfrm>
          <a:prstGeom prst="rect">
            <a:avLst/>
          </a:prstGeom>
          <a:ln w="34925">
            <a:solidFill>
              <a:srgbClr val="C0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small house in the background&#10;&#10;Description automatically generated">
            <a:extLst>
              <a:ext uri="{FF2B5EF4-FFF2-40B4-BE49-F238E27FC236}">
                <a16:creationId xmlns:a16="http://schemas.microsoft.com/office/drawing/2014/main" id="{5D8E4CEE-D159-44AB-B0BB-CAB6CFA30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45" y="577701"/>
            <a:ext cx="1188720" cy="1188720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AED3D31F-6458-41F6-90D0-F3E1574E2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963" y="120503"/>
            <a:ext cx="1188720" cy="1188720"/>
          </a:xfrm>
          <a:prstGeom prst="rect">
            <a:avLst/>
          </a:prstGeom>
        </p:spPr>
      </p:pic>
      <p:pic>
        <p:nvPicPr>
          <p:cNvPr id="15" name="Picture 14" descr="A wooden box&#10;&#10;Description automatically generated">
            <a:extLst>
              <a:ext uri="{FF2B5EF4-FFF2-40B4-BE49-F238E27FC236}">
                <a16:creationId xmlns:a16="http://schemas.microsoft.com/office/drawing/2014/main" id="{E9C5D484-D491-4CDA-869E-585C2153F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97" y="812836"/>
            <a:ext cx="1188720" cy="1188720"/>
          </a:xfrm>
          <a:prstGeom prst="rect">
            <a:avLst/>
          </a:prstGeom>
        </p:spPr>
      </p:pic>
      <p:pic>
        <p:nvPicPr>
          <p:cNvPr id="19" name="Picture 18" descr="A picture containing wooden, cabinet, sky, indoor&#10;&#10;Description automatically generated">
            <a:extLst>
              <a:ext uri="{FF2B5EF4-FFF2-40B4-BE49-F238E27FC236}">
                <a16:creationId xmlns:a16="http://schemas.microsoft.com/office/drawing/2014/main" id="{BA488D6F-9718-43DA-A4D7-77E343314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35" y="1004561"/>
            <a:ext cx="1005840" cy="928725"/>
          </a:xfrm>
          <a:prstGeom prst="rect">
            <a:avLst/>
          </a:prstGeom>
        </p:spPr>
      </p:pic>
      <p:pic>
        <p:nvPicPr>
          <p:cNvPr id="21" name="Picture 20" descr="The roof of a building&#10;&#10;Description automatically generated">
            <a:extLst>
              <a:ext uri="{FF2B5EF4-FFF2-40B4-BE49-F238E27FC236}">
                <a16:creationId xmlns:a16="http://schemas.microsoft.com/office/drawing/2014/main" id="{F08D2481-8963-4115-8E8F-250680E821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21" y="438364"/>
            <a:ext cx="1188720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B11294-9438-472C-BBCA-0A1ACC7984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95" y="63893"/>
            <a:ext cx="1188720" cy="118872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4A87CBA-67B6-46CA-888C-180DF976A65D}"/>
              </a:ext>
            </a:extLst>
          </p:cNvPr>
          <p:cNvSpPr/>
          <p:nvPr/>
        </p:nvSpPr>
        <p:spPr>
          <a:xfrm>
            <a:off x="6385834" y="280994"/>
            <a:ext cx="2042058" cy="1856344"/>
          </a:xfrm>
          <a:prstGeom prst="roundRect">
            <a:avLst/>
          </a:prstGeom>
          <a:ln w="381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FD2A3542-6AA9-4C14-970E-716211C5031B}"/>
              </a:ext>
            </a:extLst>
          </p:cNvPr>
          <p:cNvSpPr/>
          <p:nvPr/>
        </p:nvSpPr>
        <p:spPr>
          <a:xfrm>
            <a:off x="6087408" y="280523"/>
            <a:ext cx="324234" cy="1881053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636515-B16B-40B7-982A-2B7E5941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03" y="341954"/>
            <a:ext cx="85344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D0C77E-2F84-4E96-8C5D-D686BD5DB689}"/>
              </a:ext>
            </a:extLst>
          </p:cNvPr>
          <p:cNvSpPr txBox="1"/>
          <p:nvPr/>
        </p:nvSpPr>
        <p:spPr>
          <a:xfrm>
            <a:off x="7376642" y="427420"/>
            <a:ext cx="103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Geographic </a:t>
            </a:r>
          </a:p>
          <a:p>
            <a:pPr algn="ctr"/>
            <a:r>
              <a:rPr lang="en-US" sz="1200" b="1" dirty="0"/>
              <a:t>Location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F38C7A1-89FC-49DB-8360-CAE93E071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3203" y="993371"/>
            <a:ext cx="82691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516256-7F19-4085-B9BD-27B0D6DB954C}"/>
              </a:ext>
            </a:extLst>
          </p:cNvPr>
          <p:cNvSpPr txBox="1"/>
          <p:nvPr/>
        </p:nvSpPr>
        <p:spPr>
          <a:xfrm>
            <a:off x="7364915" y="1077946"/>
            <a:ext cx="103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Load Demand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D40F24-4264-4514-B7C8-A5DA0D209344}"/>
              </a:ext>
            </a:extLst>
          </p:cNvPr>
          <p:cNvSpPr/>
          <p:nvPr/>
        </p:nvSpPr>
        <p:spPr>
          <a:xfrm>
            <a:off x="1173539" y="2075290"/>
            <a:ext cx="4728755" cy="2218545"/>
          </a:xfrm>
          <a:prstGeom prst="rect">
            <a:avLst/>
          </a:prstGeom>
          <a:ln w="34925">
            <a:solidFill>
              <a:srgbClr val="00206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2B219A-0721-47DD-9D1A-5FBE307DF5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6992" y="2531102"/>
            <a:ext cx="2113280" cy="10303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E34390-4AC4-418F-B684-2DDDBE8B7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3029" y="2491983"/>
            <a:ext cx="2239647" cy="11086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1928018-1DDA-4FE5-8738-F2E14C1B1357}"/>
              </a:ext>
            </a:extLst>
          </p:cNvPr>
          <p:cNvSpPr/>
          <p:nvPr/>
        </p:nvSpPr>
        <p:spPr>
          <a:xfrm>
            <a:off x="6385834" y="2432866"/>
            <a:ext cx="2042058" cy="1679713"/>
          </a:xfrm>
          <a:prstGeom prst="round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0BC09D2-1A8D-4A41-93F4-46E821DC8375}"/>
              </a:ext>
            </a:extLst>
          </p:cNvPr>
          <p:cNvSpPr/>
          <p:nvPr/>
        </p:nvSpPr>
        <p:spPr>
          <a:xfrm>
            <a:off x="6087408" y="2337146"/>
            <a:ext cx="324234" cy="1881053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8147DC-5059-406F-B839-C66348F733ED}"/>
                  </a:ext>
                </a:extLst>
              </p:cNvPr>
              <p:cNvSpPr txBox="1"/>
              <p:nvPr/>
            </p:nvSpPr>
            <p:spPr>
              <a:xfrm>
                <a:off x="6460265" y="3373251"/>
                <a:ext cx="18837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Graph representation of road network</a:t>
                </a:r>
              </a:p>
              <a:p>
                <a:pPr algn="ctr"/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58147DC-5059-406F-B839-C66348F73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265" y="3373251"/>
                <a:ext cx="1883732" cy="646331"/>
              </a:xfrm>
              <a:prstGeom prst="rect">
                <a:avLst/>
              </a:prstGeom>
              <a:blipFill>
                <a:blip r:embed="rId18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 descr="A close up of a tree&#10;&#10;Description automatically generated">
            <a:extLst>
              <a:ext uri="{FF2B5EF4-FFF2-40B4-BE49-F238E27FC236}">
                <a16:creationId xmlns:a16="http://schemas.microsoft.com/office/drawing/2014/main" id="{C76628EC-8193-4AB4-A4AB-CD26FA52AE0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73" y="2534392"/>
            <a:ext cx="893285" cy="914400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5EBEC0DE-135E-47ED-9C00-90A51300FA3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17" y="2680536"/>
            <a:ext cx="1005840" cy="61219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920EF8A-F70C-4FD6-8E9A-D6381313D85E}"/>
              </a:ext>
            </a:extLst>
          </p:cNvPr>
          <p:cNvSpPr/>
          <p:nvPr/>
        </p:nvSpPr>
        <p:spPr>
          <a:xfrm>
            <a:off x="1173538" y="4187401"/>
            <a:ext cx="4728755" cy="2221622"/>
          </a:xfrm>
          <a:prstGeom prst="rect">
            <a:avLst/>
          </a:prstGeom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 descr="A close up of a fence&#10;&#10;Description automatically generated">
            <a:extLst>
              <a:ext uri="{FF2B5EF4-FFF2-40B4-BE49-F238E27FC236}">
                <a16:creationId xmlns:a16="http://schemas.microsoft.com/office/drawing/2014/main" id="{6427421D-7B53-4067-BF05-1243E0D587B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21" y="4520258"/>
            <a:ext cx="2286000" cy="1286362"/>
          </a:xfrm>
          <a:prstGeom prst="rect">
            <a:avLst/>
          </a:prstGeom>
        </p:spPr>
      </p:pic>
      <p:pic>
        <p:nvPicPr>
          <p:cNvPr id="1030" name="Picture 1029" descr="A picture containing sky&#10;&#10;Description automatically generated">
            <a:extLst>
              <a:ext uri="{FF2B5EF4-FFF2-40B4-BE49-F238E27FC236}">
                <a16:creationId xmlns:a16="http://schemas.microsoft.com/office/drawing/2014/main" id="{21B82CAD-4FED-431E-AD0A-859DE089D8E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B3D4FD"/>
              </a:clrFrom>
              <a:clrTo>
                <a:srgbClr val="B3D4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4"/>
          <a:stretch/>
        </p:blipFill>
        <p:spPr>
          <a:xfrm>
            <a:off x="1295848" y="4477639"/>
            <a:ext cx="1965428" cy="1371600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8EF0197-8612-4D3D-81BF-BCA7254460BF}"/>
              </a:ext>
            </a:extLst>
          </p:cNvPr>
          <p:cNvSpPr/>
          <p:nvPr/>
        </p:nvSpPr>
        <p:spPr>
          <a:xfrm>
            <a:off x="6385834" y="4474013"/>
            <a:ext cx="2042058" cy="1860895"/>
          </a:xfrm>
          <a:prstGeom prst="roundRect">
            <a:avLst/>
          </a:prstGeom>
          <a:ln w="38100"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A9552F0B-52DE-48C7-9FA0-AA2EF6832BE7}"/>
              </a:ext>
            </a:extLst>
          </p:cNvPr>
          <p:cNvSpPr/>
          <p:nvPr/>
        </p:nvSpPr>
        <p:spPr>
          <a:xfrm>
            <a:off x="6087408" y="4453855"/>
            <a:ext cx="324234" cy="1881053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458DBA0A-5FCD-4C67-895E-A82AEFFB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203" y="4610536"/>
            <a:ext cx="85344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E854A4B-F27B-42D5-AE81-D191B1A2880E}"/>
              </a:ext>
            </a:extLst>
          </p:cNvPr>
          <p:cNvSpPr txBox="1"/>
          <p:nvPr/>
        </p:nvSpPr>
        <p:spPr>
          <a:xfrm>
            <a:off x="7373575" y="4699743"/>
            <a:ext cx="103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Geographic </a:t>
            </a:r>
          </a:p>
          <a:p>
            <a:pPr algn="ctr"/>
            <a:r>
              <a:rPr lang="en-US" sz="1200" b="1" dirty="0"/>
              <a:t>Location</a:t>
            </a: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1E588737-A084-4156-B5D6-D6673C7B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9421" y="526857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28AD5CE-A770-4590-8195-6996F6687A65}"/>
              </a:ext>
            </a:extLst>
          </p:cNvPr>
          <p:cNvSpPr txBox="1"/>
          <p:nvPr/>
        </p:nvSpPr>
        <p:spPr>
          <a:xfrm>
            <a:off x="7364914" y="5339823"/>
            <a:ext cx="103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Voltage Rating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13628BF3-86F0-48D7-99BF-A2D3C2DA99DB}"/>
              </a:ext>
            </a:extLst>
          </p:cNvPr>
          <p:cNvSpPr/>
          <p:nvPr/>
        </p:nvSpPr>
        <p:spPr>
          <a:xfrm>
            <a:off x="2341306" y="1737228"/>
            <a:ext cx="2320251" cy="40011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 Information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EE8D328-BD0F-47D0-A274-D7BDE09B2B92}"/>
              </a:ext>
            </a:extLst>
          </p:cNvPr>
          <p:cNvSpPr/>
          <p:nvPr/>
        </p:nvSpPr>
        <p:spPr>
          <a:xfrm>
            <a:off x="2023085" y="3735917"/>
            <a:ext cx="2963696" cy="40011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Road Network Information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FD608D3-FD7D-47D0-8BF9-CB1922BFDA4C}"/>
              </a:ext>
            </a:extLst>
          </p:cNvPr>
          <p:cNvSpPr/>
          <p:nvPr/>
        </p:nvSpPr>
        <p:spPr>
          <a:xfrm>
            <a:off x="2213394" y="5850467"/>
            <a:ext cx="2583079" cy="40011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Substation Information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D58A9EE3-8567-4698-9BF9-4521A079D163}"/>
              </a:ext>
            </a:extLst>
          </p:cNvPr>
          <p:cNvGrpSpPr/>
          <p:nvPr/>
        </p:nvGrpSpPr>
        <p:grpSpPr>
          <a:xfrm>
            <a:off x="9059273" y="3990798"/>
            <a:ext cx="3163896" cy="1894795"/>
            <a:chOff x="9220472" y="2862262"/>
            <a:chExt cx="3163896" cy="1894795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778FE681-AD4B-4018-A989-F34B9263F2CC}"/>
                </a:ext>
              </a:extLst>
            </p:cNvPr>
            <p:cNvSpPr/>
            <p:nvPr/>
          </p:nvSpPr>
          <p:spPr>
            <a:xfrm>
              <a:off x="9220472" y="2862262"/>
              <a:ext cx="3163895" cy="1894795"/>
            </a:xfrm>
            <a:prstGeom prst="roundRect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41A1F88-9871-4F3F-8C6B-5E3B7E260091}"/>
                </a:ext>
              </a:extLst>
            </p:cNvPr>
            <p:cNvSpPr txBox="1"/>
            <p:nvPr/>
          </p:nvSpPr>
          <p:spPr>
            <a:xfrm>
              <a:off x="9411330" y="3345477"/>
              <a:ext cx="1304490" cy="544830"/>
            </a:xfrm>
            <a:prstGeom prst="round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State</a:t>
              </a:r>
            </a:p>
            <a:p>
              <a:pPr algn="ctr"/>
              <a:r>
                <a:rPr lang="en-US" sz="1200" dirty="0"/>
                <a:t>State code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6043A1-27A7-4EEC-B2CA-3F4E07C7F451}"/>
                </a:ext>
              </a:extLst>
            </p:cNvPr>
            <p:cNvSpPr txBox="1"/>
            <p:nvPr/>
          </p:nvSpPr>
          <p:spPr>
            <a:xfrm>
              <a:off x="9230538" y="2945011"/>
              <a:ext cx="31538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Get information for a given region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3C6C06-16EA-4310-8052-F45518BC4C1D}"/>
                </a:ext>
              </a:extLst>
            </p:cNvPr>
            <p:cNvSpPr txBox="1"/>
            <p:nvPr/>
          </p:nvSpPr>
          <p:spPr>
            <a:xfrm>
              <a:off x="9406975" y="4068091"/>
              <a:ext cx="1304490" cy="544830"/>
            </a:xfrm>
            <a:prstGeom prst="round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City/Town</a:t>
              </a:r>
            </a:p>
            <a:p>
              <a:pPr algn="ctr"/>
              <a:r>
                <a:rPr lang="en-US" sz="1200" dirty="0"/>
                <a:t>Zip code(s)</a:t>
              </a:r>
              <a:endParaRPr lang="en-US" sz="140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56DDCD-E22D-475F-8FE5-CFFD5CDB1D01}"/>
                </a:ext>
              </a:extLst>
            </p:cNvPr>
            <p:cNvSpPr txBox="1"/>
            <p:nvPr/>
          </p:nvSpPr>
          <p:spPr>
            <a:xfrm>
              <a:off x="10897969" y="3345477"/>
              <a:ext cx="1304489" cy="544830"/>
            </a:xfrm>
            <a:prstGeom prst="roundRect">
              <a:avLst/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County</a:t>
              </a:r>
            </a:p>
            <a:p>
              <a:pPr algn="ctr"/>
              <a:r>
                <a:rPr lang="en-US" sz="1200" dirty="0"/>
                <a:t>FIS code</a:t>
              </a:r>
              <a:endParaRPr lang="en-US" sz="14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CC97A47-8FFB-4F7E-84F7-9C09CA3CDB90}"/>
                </a:ext>
              </a:extLst>
            </p:cNvPr>
            <p:cNvSpPr txBox="1"/>
            <p:nvPr/>
          </p:nvSpPr>
          <p:spPr>
            <a:xfrm>
              <a:off x="10897968" y="4068091"/>
              <a:ext cx="1304490" cy="544830"/>
            </a:xfrm>
            <a:prstGeom prst="roundRect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Region</a:t>
              </a:r>
            </a:p>
            <a:p>
              <a:pPr algn="ctr"/>
              <a:r>
                <a:rPr lang="en-US" sz="1200" dirty="0"/>
                <a:t>Lat-Long bounds</a:t>
              </a:r>
              <a:endParaRPr lang="en-US" sz="1400" dirty="0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CD78BD60-1905-416F-98A2-F1079758DF87}"/>
              </a:ext>
            </a:extLst>
          </p:cNvPr>
          <p:cNvSpPr txBox="1"/>
          <p:nvPr/>
        </p:nvSpPr>
        <p:spPr>
          <a:xfrm>
            <a:off x="6385833" y="1666426"/>
            <a:ext cx="195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H: Set of all residential buildings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CBAFAFD-B73B-478D-8A67-1DA70198D781}"/>
              </a:ext>
            </a:extLst>
          </p:cNvPr>
          <p:cNvSpPr txBox="1"/>
          <p:nvPr/>
        </p:nvSpPr>
        <p:spPr>
          <a:xfrm>
            <a:off x="6411642" y="5893638"/>
            <a:ext cx="1958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S: Set of all substations</a:t>
            </a:r>
          </a:p>
        </p:txBody>
      </p:sp>
    </p:spTree>
    <p:extLst>
      <p:ext uri="{BB962C8B-B14F-4D97-AF65-F5344CB8AC3E}">
        <p14:creationId xmlns:p14="http://schemas.microsoft.com/office/powerpoint/2010/main" val="4069547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AEE48957-5652-4948-BAB5-8FBF074B6B39}"/>
              </a:ext>
            </a:extLst>
          </p:cNvPr>
          <p:cNvSpPr/>
          <p:nvPr/>
        </p:nvSpPr>
        <p:spPr>
          <a:xfrm>
            <a:off x="115250" y="43923"/>
            <a:ext cx="4943475" cy="441903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E10FF73-7630-4980-971E-96681FE7E134}"/>
              </a:ext>
            </a:extLst>
          </p:cNvPr>
          <p:cNvSpPr/>
          <p:nvPr/>
        </p:nvSpPr>
        <p:spPr>
          <a:xfrm>
            <a:off x="5980167" y="2172265"/>
            <a:ext cx="4943475" cy="441903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0B05DD-6CEE-4BDE-BC8F-FE7D0EEB6582}"/>
              </a:ext>
            </a:extLst>
          </p:cNvPr>
          <p:cNvSpPr/>
          <p:nvPr/>
        </p:nvSpPr>
        <p:spPr>
          <a:xfrm>
            <a:off x="540042" y="2134593"/>
            <a:ext cx="4156666" cy="2218545"/>
          </a:xfrm>
          <a:prstGeom prst="rect">
            <a:avLst/>
          </a:prstGeom>
          <a:ln w="34925">
            <a:solidFill>
              <a:srgbClr val="00206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55EF415-9A00-4560-A7E1-9ADD80BA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605" y="2535950"/>
            <a:ext cx="1773602" cy="1554480"/>
          </a:xfrm>
          <a:prstGeom prst="rect">
            <a:avLst/>
          </a:prstGeom>
        </p:spPr>
      </p:pic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C440B942-4E42-4911-BF44-7067CBBE6C86}"/>
              </a:ext>
            </a:extLst>
          </p:cNvPr>
          <p:cNvSpPr/>
          <p:nvPr/>
        </p:nvSpPr>
        <p:spPr>
          <a:xfrm>
            <a:off x="627174" y="2853819"/>
            <a:ext cx="2042058" cy="874869"/>
          </a:xfrm>
          <a:prstGeom prst="round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6CCCC10-3323-4091-95AB-D48FD2610639}"/>
                  </a:ext>
                </a:extLst>
              </p:cNvPr>
              <p:cNvSpPr txBox="1"/>
              <p:nvPr/>
            </p:nvSpPr>
            <p:spPr>
              <a:xfrm>
                <a:off x="691503" y="2871564"/>
                <a:ext cx="18837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Residential Road Network with large connected components</a:t>
                </a:r>
              </a:p>
              <a:p>
                <a:pPr algn="ctr"/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200" b="1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1200" b="1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1" i="0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12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6CCCC10-3323-4091-95AB-D48FD2610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03" y="2871564"/>
                <a:ext cx="1883732" cy="830997"/>
              </a:xfrm>
              <a:prstGeom prst="rect">
                <a:avLst/>
              </a:prstGeom>
              <a:blipFill>
                <a:blip r:embed="rId3"/>
                <a:stretch>
                  <a:fillRect r="-324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6FAD52FD-EE2A-4E09-82EC-D231ECF4F5CD}"/>
              </a:ext>
            </a:extLst>
          </p:cNvPr>
          <p:cNvSpPr/>
          <p:nvPr/>
        </p:nvSpPr>
        <p:spPr>
          <a:xfrm>
            <a:off x="540042" y="103139"/>
            <a:ext cx="4156665" cy="2221622"/>
          </a:xfrm>
          <a:prstGeom prst="rect">
            <a:avLst/>
          </a:prstGeom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Picture 105" descr="A close up of a fence&#10;&#10;Description automatically generated">
            <a:extLst>
              <a:ext uri="{FF2B5EF4-FFF2-40B4-BE49-F238E27FC236}">
                <a16:creationId xmlns:a16="http://schemas.microsoft.com/office/drawing/2014/main" id="{514675D8-909D-4B70-8ED0-ECD40A9F9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39" y="603126"/>
            <a:ext cx="1188720" cy="668909"/>
          </a:xfrm>
          <a:prstGeom prst="rect">
            <a:avLst/>
          </a:prstGeom>
        </p:spPr>
      </p:pic>
      <p:pic>
        <p:nvPicPr>
          <p:cNvPr id="107" name="Picture 106" descr="A picture containing sky&#10;&#10;Description automatically generated">
            <a:extLst>
              <a:ext uri="{FF2B5EF4-FFF2-40B4-BE49-F238E27FC236}">
                <a16:creationId xmlns:a16="http://schemas.microsoft.com/office/drawing/2014/main" id="{EF5DDCA5-0903-44E8-A540-7E3C5DDACB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B3D4FD"/>
              </a:clrFrom>
              <a:clrTo>
                <a:srgbClr val="B3D4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14"/>
          <a:stretch/>
        </p:blipFill>
        <p:spPr>
          <a:xfrm>
            <a:off x="689401" y="603125"/>
            <a:ext cx="1048228" cy="73152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B321474-D093-4E6A-9BC7-308A1EDF0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773" y="1371604"/>
            <a:ext cx="884452" cy="73152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641AB82-A05B-4706-A317-EDA7397C7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89" y="1371604"/>
            <a:ext cx="884452" cy="731520"/>
          </a:xfrm>
          <a:prstGeom prst="rect">
            <a:avLst/>
          </a:prstGeom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5212C44-6176-4B41-AEEC-F21654D0CBC1}"/>
              </a:ext>
            </a:extLst>
          </p:cNvPr>
          <p:cNvGrpSpPr/>
          <p:nvPr/>
        </p:nvGrpSpPr>
        <p:grpSpPr>
          <a:xfrm>
            <a:off x="3060388" y="968885"/>
            <a:ext cx="1515132" cy="874869"/>
            <a:chOff x="3320389" y="4948980"/>
            <a:chExt cx="1515132" cy="874869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4C641075-A04A-4304-9598-DFBFEEAFA222}"/>
                </a:ext>
              </a:extLst>
            </p:cNvPr>
            <p:cNvSpPr/>
            <p:nvPr/>
          </p:nvSpPr>
          <p:spPr>
            <a:xfrm>
              <a:off x="3320389" y="4948980"/>
              <a:ext cx="1515132" cy="874869"/>
            </a:xfrm>
            <a:prstGeom prst="roundRect">
              <a:avLst/>
            </a:prstGeom>
            <a:ln w="3810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D6E9E90-E46D-4FC0-881F-EC7886CDB20D}"/>
                    </a:ext>
                  </a:extLst>
                </p:cNvPr>
                <p:cNvSpPr txBox="1"/>
                <p:nvPr/>
              </p:nvSpPr>
              <p:spPr>
                <a:xfrm>
                  <a:off x="3340248" y="4966771"/>
                  <a:ext cx="146440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/>
                    <a:t>Substations in the queried region</a:t>
                  </a:r>
                </a:p>
                <a:p>
                  <a:pPr algn="ctr"/>
                  <a:r>
                    <a:rPr lang="en-US" sz="12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𝐒</m:t>
                      </m:r>
                    </m:oMath>
                  </a14:m>
                  <a:r>
                    <a:rPr lang="en-US" sz="1200" b="1" dirty="0"/>
                    <a:t>;</a:t>
                  </a:r>
                </a:p>
                <a:p>
                  <a:pPr algn="ctr"/>
                  <a:r>
                    <a:rPr lang="en-US" sz="12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p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D6E9E90-E46D-4FC0-881F-EC7886CDB2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248" y="4966771"/>
                  <a:ext cx="1464407" cy="830997"/>
                </a:xfrm>
                <a:prstGeom prst="rect">
                  <a:avLst/>
                </a:prstGeom>
                <a:blipFill>
                  <a:blip r:embed="rId9"/>
                  <a:stretch>
                    <a:fillRect b="-22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BE669B-EAD3-446A-8ACF-6DF70B5491BB}"/>
              </a:ext>
            </a:extLst>
          </p:cNvPr>
          <p:cNvSpPr/>
          <p:nvPr/>
        </p:nvSpPr>
        <p:spPr>
          <a:xfrm>
            <a:off x="6416935" y="4225668"/>
            <a:ext cx="4156666" cy="2218545"/>
          </a:xfrm>
          <a:prstGeom prst="rect">
            <a:avLst/>
          </a:prstGeom>
          <a:ln w="34925">
            <a:solidFill>
              <a:srgbClr val="00206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B119CE4-A86A-462B-90B9-CD1BFD25A316}"/>
              </a:ext>
            </a:extLst>
          </p:cNvPr>
          <p:cNvSpPr/>
          <p:nvPr/>
        </p:nvSpPr>
        <p:spPr>
          <a:xfrm>
            <a:off x="6434353" y="2332675"/>
            <a:ext cx="4139247" cy="2112068"/>
          </a:xfrm>
          <a:prstGeom prst="rect">
            <a:avLst/>
          </a:prstGeom>
          <a:ln w="34925">
            <a:solidFill>
              <a:srgbClr val="C0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Moderately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3" name="Picture 132" descr="A small house in the background&#10;&#10;Description automatically generated">
            <a:extLst>
              <a:ext uri="{FF2B5EF4-FFF2-40B4-BE49-F238E27FC236}">
                <a16:creationId xmlns:a16="http://schemas.microsoft.com/office/drawing/2014/main" id="{2CA2E3EA-CCBD-4DE1-ADF0-93078A510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14" y="2461112"/>
            <a:ext cx="1188720" cy="1188720"/>
          </a:xfrm>
          <a:prstGeom prst="rect">
            <a:avLst/>
          </a:prstGeom>
        </p:spPr>
      </p:pic>
      <p:pic>
        <p:nvPicPr>
          <p:cNvPr id="134" name="Picture 133" descr="A close up of a device&#10;&#10;Description automatically generated">
            <a:extLst>
              <a:ext uri="{FF2B5EF4-FFF2-40B4-BE49-F238E27FC236}">
                <a16:creationId xmlns:a16="http://schemas.microsoft.com/office/drawing/2014/main" id="{588837EF-0E98-487C-AE94-272C306B5C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22" y="2471120"/>
            <a:ext cx="1188720" cy="118872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A3E6A3C-F2EF-495F-A8FA-1CA601F28FE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3296" y="3531122"/>
            <a:ext cx="771208" cy="64008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23ECA26-0403-4689-912A-CF2E855198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13246" y="3524884"/>
            <a:ext cx="771208" cy="640080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0563B2A-BDE0-4227-8D2D-69A19507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98" y="4627025"/>
            <a:ext cx="1773602" cy="1554480"/>
          </a:xfrm>
          <a:prstGeom prst="rect">
            <a:avLst/>
          </a:prstGeom>
        </p:spPr>
      </p:pic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26ED81C4-EBB1-4591-A1BC-82631A16DDA2}"/>
              </a:ext>
            </a:extLst>
          </p:cNvPr>
          <p:cNvSpPr/>
          <p:nvPr/>
        </p:nvSpPr>
        <p:spPr>
          <a:xfrm>
            <a:off x="6504067" y="4944894"/>
            <a:ext cx="2042058" cy="874869"/>
          </a:xfrm>
          <a:prstGeom prst="roundRect">
            <a:avLst/>
          </a:prstGeom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4C6DAC-02AE-49EC-8204-F91C3C135FFA}"/>
                  </a:ext>
                </a:extLst>
              </p:cNvPr>
              <p:cNvSpPr txBox="1"/>
              <p:nvPr/>
            </p:nvSpPr>
            <p:spPr>
              <a:xfrm>
                <a:off x="6568396" y="4962639"/>
                <a:ext cx="18837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Residential Road Network with large connected components</a:t>
                </a:r>
              </a:p>
              <a:p>
                <a:pPr algn="ctr"/>
                <a:r>
                  <a:rPr lang="en-US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′=(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1200" b="1" i="0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sz="1200" b="1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0" dirty="0" smtClean="0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p>
                        <m:r>
                          <a:rPr lang="en-US" sz="1200" b="1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1" i="0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12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44C6DAC-02AE-49EC-8204-F91C3C135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396" y="4962639"/>
                <a:ext cx="1883732" cy="830997"/>
              </a:xfrm>
              <a:prstGeom prst="rect">
                <a:avLst/>
              </a:prstGeom>
              <a:blipFill>
                <a:blip r:embed="rId3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A4D89DB-FCED-4676-ADB5-45D57FA165A7}"/>
              </a:ext>
            </a:extLst>
          </p:cNvPr>
          <p:cNvGrpSpPr/>
          <p:nvPr/>
        </p:nvGrpSpPr>
        <p:grpSpPr>
          <a:xfrm>
            <a:off x="8678590" y="2947759"/>
            <a:ext cx="1591669" cy="881900"/>
            <a:chOff x="10415865" y="1252693"/>
            <a:chExt cx="1591669" cy="881900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84580E08-C524-4E05-AA97-8EC96D8B61C0}"/>
                </a:ext>
              </a:extLst>
            </p:cNvPr>
            <p:cNvSpPr/>
            <p:nvPr/>
          </p:nvSpPr>
          <p:spPr>
            <a:xfrm>
              <a:off x="10415865" y="1259724"/>
              <a:ext cx="1591669" cy="874869"/>
            </a:xfrm>
            <a:prstGeom prst="roundRect">
              <a:avLst/>
            </a:prstGeom>
            <a:ln w="38100">
              <a:solidFill>
                <a:srgbClr val="C00000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54D9E3D-2EEA-4720-99C5-2DBB4F4390E1}"/>
                    </a:ext>
                  </a:extLst>
                </p:cNvPr>
                <p:cNvSpPr txBox="1"/>
                <p:nvPr/>
              </p:nvSpPr>
              <p:spPr>
                <a:xfrm>
                  <a:off x="10456170" y="1252693"/>
                  <a:ext cx="1522789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/>
                    <a:t>Residential buildings in queried region</a:t>
                  </a:r>
                </a:p>
                <a:p>
                  <a:pPr algn="ctr"/>
                  <a:r>
                    <a:rPr lang="en-US" sz="12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𝐇</m:t>
                      </m:r>
                    </m:oMath>
                  </a14:m>
                  <a:r>
                    <a:rPr lang="en-US" sz="1200" b="1" dirty="0"/>
                    <a:t>;</a:t>
                  </a:r>
                </a:p>
                <a:p>
                  <a:pPr algn="ctr"/>
                  <a:r>
                    <a:rPr lang="en-US" sz="12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2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200" b="1" i="0" dirty="0" smtClean="0">
                              <a:latin typeface="Cambria Math" panose="02040503050406030204" pitchFamily="18" charset="0"/>
                            </a:rPr>
                            <m:t>𝐍</m:t>
                          </m:r>
                        </m:sub>
                      </m:sSub>
                      <m:r>
                        <a:rPr lang="en-US" sz="1200" b="1" i="0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1200" b="1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54D9E3D-2EEA-4720-99C5-2DBB4F439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56170" y="1252693"/>
                  <a:ext cx="1522789" cy="830997"/>
                </a:xfrm>
                <a:prstGeom prst="rect">
                  <a:avLst/>
                </a:prstGeom>
                <a:blipFill>
                  <a:blip r:embed="rId15"/>
                  <a:stretch>
                    <a:fillRect t="-735" r="-2000" b="-22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55E1483-C079-4D29-9411-5CFFD5BA6F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46152" y="3673982"/>
            <a:ext cx="5553937" cy="2834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7A49D1-3452-47E6-8121-BFCAC2E52D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13582" y="21732"/>
            <a:ext cx="554174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2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62B8F43-140B-49AA-93BE-005A9017BC73}"/>
              </a:ext>
            </a:extLst>
          </p:cNvPr>
          <p:cNvSpPr/>
          <p:nvPr/>
        </p:nvSpPr>
        <p:spPr>
          <a:xfrm>
            <a:off x="6284038" y="2067325"/>
            <a:ext cx="5269503" cy="2560736"/>
          </a:xfrm>
          <a:prstGeom prst="roundRect">
            <a:avLst/>
          </a:prstGeom>
          <a:ln w="28575">
            <a:solidFill>
              <a:schemeClr val="accent4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1DD727C-660A-4155-912A-21717469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056" y="1290303"/>
            <a:ext cx="4194412" cy="3676207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82B3C05-7E36-496C-829C-42799A94129B}"/>
                  </a:ext>
                </a:extLst>
              </p:cNvPr>
              <p:cNvSpPr/>
              <p:nvPr/>
            </p:nvSpPr>
            <p:spPr>
              <a:xfrm>
                <a:off x="6284031" y="3888571"/>
                <a:ext cx="5269493" cy="7078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Mapping between homes and road links</a:t>
                </a:r>
              </a:p>
              <a:p>
                <a:pPr algn="ctr"/>
                <a:r>
                  <a:rPr lang="en-US" sz="2000" b="0" cap="none" spc="0" dirty="0">
                    <a:ln w="0"/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00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2000" b="0" cap="none" spc="0" dirty="0">
                  <a:ln w="0"/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82B3C05-7E36-496C-829C-42799A941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031" y="3888571"/>
                <a:ext cx="526949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 descr="A close up of a device&#10;&#10;Description automatically generated">
            <a:extLst>
              <a:ext uri="{FF2B5EF4-FFF2-40B4-BE49-F238E27FC236}">
                <a16:creationId xmlns:a16="http://schemas.microsoft.com/office/drawing/2014/main" id="{DD21517E-370E-45F9-B12A-12B7DE2D9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49" y="2067325"/>
            <a:ext cx="548640" cy="548640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E8CAB97-21F7-471D-9DC8-D58A4C049E11}"/>
              </a:ext>
            </a:extLst>
          </p:cNvPr>
          <p:cNvCxnSpPr>
            <a:cxnSpLocks/>
          </p:cNvCxnSpPr>
          <p:nvPr/>
        </p:nvCxnSpPr>
        <p:spPr>
          <a:xfrm>
            <a:off x="9210624" y="2412818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78BB0FE-7C74-4D8C-A9BB-AA54856A6693}"/>
              </a:ext>
            </a:extLst>
          </p:cNvPr>
          <p:cNvCxnSpPr>
            <a:cxnSpLocks/>
          </p:cNvCxnSpPr>
          <p:nvPr/>
        </p:nvCxnSpPr>
        <p:spPr>
          <a:xfrm>
            <a:off x="9344534" y="2498629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1AB2D2C-EC80-415E-A5F2-34244F0DE32E}"/>
              </a:ext>
            </a:extLst>
          </p:cNvPr>
          <p:cNvCxnSpPr>
            <a:cxnSpLocks/>
          </p:cNvCxnSpPr>
          <p:nvPr/>
        </p:nvCxnSpPr>
        <p:spPr>
          <a:xfrm>
            <a:off x="9497780" y="2412818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928508E-B5D4-4F71-8605-6CCD85FDE59C}"/>
              </a:ext>
            </a:extLst>
          </p:cNvPr>
          <p:cNvCxnSpPr>
            <a:cxnSpLocks/>
          </p:cNvCxnSpPr>
          <p:nvPr/>
        </p:nvCxnSpPr>
        <p:spPr>
          <a:xfrm>
            <a:off x="9568368" y="2469969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small house in the background&#10;&#10;Description automatically generated">
            <a:extLst>
              <a:ext uri="{FF2B5EF4-FFF2-40B4-BE49-F238E27FC236}">
                <a16:creationId xmlns:a16="http://schemas.microsoft.com/office/drawing/2014/main" id="{CF14E8D6-8A4B-4D18-B081-97B306220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48" y="2067325"/>
            <a:ext cx="548640" cy="54864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41C8EEF-04F9-4D34-95DD-A09B72354449}"/>
              </a:ext>
            </a:extLst>
          </p:cNvPr>
          <p:cNvCxnSpPr>
            <a:cxnSpLocks/>
          </p:cNvCxnSpPr>
          <p:nvPr/>
        </p:nvCxnSpPr>
        <p:spPr>
          <a:xfrm>
            <a:off x="7456358" y="2414130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95709B-98BB-4D62-973D-9D33467129EE}"/>
              </a:ext>
            </a:extLst>
          </p:cNvPr>
          <p:cNvCxnSpPr>
            <a:cxnSpLocks/>
          </p:cNvCxnSpPr>
          <p:nvPr/>
        </p:nvCxnSpPr>
        <p:spPr>
          <a:xfrm>
            <a:off x="7590268" y="2499941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4371111-97C3-4C3D-ABBB-C0D0C1C54EBF}"/>
              </a:ext>
            </a:extLst>
          </p:cNvPr>
          <p:cNvCxnSpPr>
            <a:cxnSpLocks/>
          </p:cNvCxnSpPr>
          <p:nvPr/>
        </p:nvCxnSpPr>
        <p:spPr>
          <a:xfrm>
            <a:off x="7743514" y="2414130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7A813C6-5389-477F-BEFB-BFA7209E7075}"/>
              </a:ext>
            </a:extLst>
          </p:cNvPr>
          <p:cNvCxnSpPr>
            <a:cxnSpLocks/>
          </p:cNvCxnSpPr>
          <p:nvPr/>
        </p:nvCxnSpPr>
        <p:spPr>
          <a:xfrm>
            <a:off x="7814102" y="2471281"/>
            <a:ext cx="0" cy="64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BF94CED-0DB4-43E5-B877-7E0ECC5E6763}"/>
              </a:ext>
            </a:extLst>
          </p:cNvPr>
          <p:cNvSpPr/>
          <p:nvPr/>
        </p:nvSpPr>
        <p:spPr>
          <a:xfrm>
            <a:off x="784999" y="2046872"/>
            <a:ext cx="5269503" cy="2560736"/>
          </a:xfrm>
          <a:prstGeom prst="roundRect">
            <a:avLst/>
          </a:prstGeom>
          <a:ln w="28575">
            <a:solidFill>
              <a:schemeClr val="accent4">
                <a:lumMod val="75000"/>
              </a:schemeClr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1C27D2E-641C-4460-94FC-1216FA516477}"/>
                  </a:ext>
                </a:extLst>
              </p:cNvPr>
              <p:cNvSpPr/>
              <p:nvPr/>
            </p:nvSpPr>
            <p:spPr>
              <a:xfrm>
                <a:off x="828804" y="3888571"/>
                <a:ext cx="5225692" cy="70788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2000" b="0" cap="none" spc="0" dirty="0">
                    <a:ln w="0"/>
                    <a:solidFill>
                      <a:schemeClr val="accent4">
                        <a:lumMod val="50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Mapping between substations and road links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cap="none" spc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000" b="0" i="0" cap="none" spc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000" b="0" i="0" cap="none" spc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0" cap="none" spc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000" b="0" i="0" cap="none" spc="0" smtClean="0">
                        <a:ln w="0"/>
                        <a:solidFill>
                          <a:schemeClr val="accent4">
                            <a:lumMod val="50000"/>
                          </a:schemeClr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2000" b="0" cap="none" spc="0" dirty="0">
                  <a:ln w="0"/>
                  <a:solidFill>
                    <a:schemeClr val="accent4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1C27D2E-641C-4460-94FC-1216FA5164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04" y="3888571"/>
                <a:ext cx="522569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5" name="Picture 114">
            <a:extLst>
              <a:ext uri="{FF2B5EF4-FFF2-40B4-BE49-F238E27FC236}">
                <a16:creationId xmlns:a16="http://schemas.microsoft.com/office/drawing/2014/main" id="{F8F6995F-4EB2-423A-BB86-CC1AAD8875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323" y="1374772"/>
            <a:ext cx="4194412" cy="3676207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753E0368-2CD6-4B3B-BA8D-C35CF44EA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0736" y="2203269"/>
            <a:ext cx="457200" cy="257272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25FEF2-EC29-494C-92FC-7B38E3812A73}"/>
              </a:ext>
            </a:extLst>
          </p:cNvPr>
          <p:cNvCxnSpPr>
            <a:cxnSpLocks/>
          </p:cNvCxnSpPr>
          <p:nvPr/>
        </p:nvCxnSpPr>
        <p:spPr>
          <a:xfrm>
            <a:off x="3655883" y="2471281"/>
            <a:ext cx="0" cy="85595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4F33F77-F292-42E6-86DA-3C993893AC37}"/>
              </a:ext>
            </a:extLst>
          </p:cNvPr>
          <p:cNvCxnSpPr>
            <a:cxnSpLocks/>
          </p:cNvCxnSpPr>
          <p:nvPr/>
        </p:nvCxnSpPr>
        <p:spPr>
          <a:xfrm>
            <a:off x="3789793" y="2557092"/>
            <a:ext cx="0" cy="85595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BD11D06-1D90-4787-8EEB-987A1F9BD2E9}"/>
              </a:ext>
            </a:extLst>
          </p:cNvPr>
          <p:cNvCxnSpPr>
            <a:cxnSpLocks/>
          </p:cNvCxnSpPr>
          <p:nvPr/>
        </p:nvCxnSpPr>
        <p:spPr>
          <a:xfrm>
            <a:off x="3943039" y="2471281"/>
            <a:ext cx="0" cy="85595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F0C89F1-78BA-4526-A7B6-3125F4BADA2B}"/>
              </a:ext>
            </a:extLst>
          </p:cNvPr>
          <p:cNvCxnSpPr>
            <a:cxnSpLocks/>
          </p:cNvCxnSpPr>
          <p:nvPr/>
        </p:nvCxnSpPr>
        <p:spPr>
          <a:xfrm>
            <a:off x="4013627" y="2471281"/>
            <a:ext cx="0" cy="92513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45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DEEC1F21-9879-44CD-96DD-F0E91001F8E9}"/>
              </a:ext>
            </a:extLst>
          </p:cNvPr>
          <p:cNvGrpSpPr/>
          <p:nvPr/>
        </p:nvGrpSpPr>
        <p:grpSpPr>
          <a:xfrm>
            <a:off x="1123290" y="1304852"/>
            <a:ext cx="4171406" cy="3648108"/>
            <a:chOff x="1123290" y="1304852"/>
            <a:chExt cx="4171406" cy="364810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EF95044-D7C0-46B1-AA7A-068025AA30F6}"/>
                </a:ext>
              </a:extLst>
            </p:cNvPr>
            <p:cNvSpPr/>
            <p:nvPr/>
          </p:nvSpPr>
          <p:spPr>
            <a:xfrm>
              <a:off x="1544674" y="1800069"/>
              <a:ext cx="390807" cy="11167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21302B-F342-45BA-A153-504578E83864}"/>
                </a:ext>
              </a:extLst>
            </p:cNvPr>
            <p:cNvSpPr/>
            <p:nvPr/>
          </p:nvSpPr>
          <p:spPr>
            <a:xfrm>
              <a:off x="1535432" y="2546971"/>
              <a:ext cx="390807" cy="16376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01A5A4-CC51-4863-A221-6F9E0BA3BA10}"/>
                </a:ext>
              </a:extLst>
            </p:cNvPr>
            <p:cNvSpPr/>
            <p:nvPr/>
          </p:nvSpPr>
          <p:spPr>
            <a:xfrm rot="5400000">
              <a:off x="2006252" y="2087098"/>
              <a:ext cx="390807" cy="13204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C919F3-31C7-4E1D-8F48-31B54ED7FB25}"/>
                </a:ext>
              </a:extLst>
            </p:cNvPr>
            <p:cNvSpPr/>
            <p:nvPr/>
          </p:nvSpPr>
          <p:spPr>
            <a:xfrm rot="5400000">
              <a:off x="3457739" y="2869408"/>
              <a:ext cx="390807" cy="23837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006E56-6340-4732-BF2D-69FEDB0F77AE}"/>
                </a:ext>
              </a:extLst>
            </p:cNvPr>
            <p:cNvSpPr/>
            <p:nvPr/>
          </p:nvSpPr>
          <p:spPr>
            <a:xfrm rot="5400000">
              <a:off x="3989375" y="2102917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B8E98F-465F-402A-B24F-408637BD8DEF}"/>
                </a:ext>
              </a:extLst>
            </p:cNvPr>
            <p:cNvSpPr/>
            <p:nvPr/>
          </p:nvSpPr>
          <p:spPr>
            <a:xfrm rot="8576295">
              <a:off x="3242111" y="1736505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62E74F-01D6-4607-A07F-41115676CFA5}"/>
                </a:ext>
              </a:extLst>
            </p:cNvPr>
            <p:cNvSpPr/>
            <p:nvPr/>
          </p:nvSpPr>
          <p:spPr>
            <a:xfrm rot="8678525">
              <a:off x="3953579" y="2367528"/>
              <a:ext cx="390807" cy="20088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CDAC2C-BBC4-4C06-8054-4242596E9B8A}"/>
                </a:ext>
              </a:extLst>
            </p:cNvPr>
            <p:cNvSpPr/>
            <p:nvPr/>
          </p:nvSpPr>
          <p:spPr>
            <a:xfrm>
              <a:off x="3518503" y="2985218"/>
              <a:ext cx="517088" cy="4230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B961B-22F1-4979-B4FB-CDC28B6FC7E1}"/>
                </a:ext>
              </a:extLst>
            </p:cNvPr>
            <p:cNvSpPr/>
            <p:nvPr/>
          </p:nvSpPr>
          <p:spPr>
            <a:xfrm>
              <a:off x="2459430" y="2555666"/>
              <a:ext cx="390807" cy="16376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A7D756-7D72-403A-8B63-AC63FB92EDB7}"/>
                </a:ext>
              </a:extLst>
            </p:cNvPr>
            <p:cNvSpPr/>
            <p:nvPr/>
          </p:nvSpPr>
          <p:spPr>
            <a:xfrm>
              <a:off x="2459430" y="1861049"/>
              <a:ext cx="390807" cy="1047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56B01-CD83-4A90-BBF1-1F7AE33C4DBC}"/>
                </a:ext>
              </a:extLst>
            </p:cNvPr>
            <p:cNvSpPr/>
            <p:nvPr/>
          </p:nvSpPr>
          <p:spPr>
            <a:xfrm rot="5400000">
              <a:off x="3015166" y="2096873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D0E7D8-E92C-43B1-AF1A-D32CC3823460}"/>
                </a:ext>
              </a:extLst>
            </p:cNvPr>
            <p:cNvCxnSpPr/>
            <p:nvPr/>
          </p:nvCxnSpPr>
          <p:spPr>
            <a:xfrm>
              <a:off x="1123290" y="2757114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137967E-CA7F-4CCB-ABFA-52F92D4FAA24}"/>
                </a:ext>
              </a:extLst>
            </p:cNvPr>
            <p:cNvCxnSpPr>
              <a:cxnSpLocks/>
            </p:cNvCxnSpPr>
            <p:nvPr/>
          </p:nvCxnSpPr>
          <p:spPr>
            <a:xfrm>
              <a:off x="1752245" y="1304852"/>
              <a:ext cx="0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4FDBE3-C990-43AB-8B05-794C63688E9E}"/>
                </a:ext>
              </a:extLst>
            </p:cNvPr>
            <p:cNvCxnSpPr/>
            <p:nvPr/>
          </p:nvCxnSpPr>
          <p:spPr>
            <a:xfrm>
              <a:off x="1123290" y="1999469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ABED75-08DA-40A6-B1FC-FC70EC894CD6}"/>
                </a:ext>
              </a:extLst>
            </p:cNvPr>
            <p:cNvCxnSpPr/>
            <p:nvPr/>
          </p:nvCxnSpPr>
          <p:spPr>
            <a:xfrm>
              <a:off x="1123290" y="4045983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371179-D2EF-4306-A27F-2EDDB4B76FB5}"/>
                </a:ext>
              </a:extLst>
            </p:cNvPr>
            <p:cNvCxnSpPr>
              <a:cxnSpLocks/>
            </p:cNvCxnSpPr>
            <p:nvPr/>
          </p:nvCxnSpPr>
          <p:spPr>
            <a:xfrm>
              <a:off x="2657937" y="1305850"/>
              <a:ext cx="0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92D3C9-49DF-4083-BBCB-54433458F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0046" y="1304852"/>
              <a:ext cx="2386148" cy="34378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5741A87-3BC9-4157-980C-409DE8A3E2F0}"/>
                </a:ext>
              </a:extLst>
            </p:cNvPr>
            <p:cNvCxnSpPr>
              <a:cxnSpLocks/>
            </p:cNvCxnSpPr>
            <p:nvPr/>
          </p:nvCxnSpPr>
          <p:spPr>
            <a:xfrm>
              <a:off x="3208993" y="1999469"/>
              <a:ext cx="2060535" cy="2952493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1E2649-E774-44F4-9D8E-7EFCFA6B13BF}"/>
                </a:ext>
              </a:extLst>
            </p:cNvPr>
            <p:cNvCxnSpPr>
              <a:cxnSpLocks/>
            </p:cNvCxnSpPr>
            <p:nvPr/>
          </p:nvCxnSpPr>
          <p:spPr>
            <a:xfrm>
              <a:off x="4568782" y="1304852"/>
              <a:ext cx="54532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660E32-8456-412D-9095-C129B8BF5439}"/>
                </a:ext>
              </a:extLst>
            </p:cNvPr>
            <p:cNvSpPr/>
            <p:nvPr/>
          </p:nvSpPr>
          <p:spPr>
            <a:xfrm>
              <a:off x="4516530" y="1928365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0F5C0E-9CC8-4CE6-967C-28947BCB277C}"/>
                </a:ext>
              </a:extLst>
            </p:cNvPr>
            <p:cNvSpPr/>
            <p:nvPr/>
          </p:nvSpPr>
          <p:spPr>
            <a:xfrm>
              <a:off x="3130030" y="1923294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A5472D-1B4B-4073-85C2-8942CB0DEDA9}"/>
                </a:ext>
              </a:extLst>
            </p:cNvPr>
            <p:cNvSpPr/>
            <p:nvPr/>
          </p:nvSpPr>
          <p:spPr>
            <a:xfrm>
              <a:off x="2599178" y="1933436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0A91D4-782C-4292-9C2D-9EB6F809AC51}"/>
                </a:ext>
              </a:extLst>
            </p:cNvPr>
            <p:cNvSpPr/>
            <p:nvPr/>
          </p:nvSpPr>
          <p:spPr>
            <a:xfrm>
              <a:off x="1675566" y="1933436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8BC5A0-B561-442D-AD56-4AE784741D18}"/>
                </a:ext>
              </a:extLst>
            </p:cNvPr>
            <p:cNvSpPr/>
            <p:nvPr/>
          </p:nvSpPr>
          <p:spPr>
            <a:xfrm>
              <a:off x="1686212" y="2685377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493958-15DC-40E7-9969-81F5469493E3}"/>
                </a:ext>
              </a:extLst>
            </p:cNvPr>
            <p:cNvSpPr/>
            <p:nvPr/>
          </p:nvSpPr>
          <p:spPr>
            <a:xfrm>
              <a:off x="2600027" y="2685377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D66A84-48D6-4479-B495-3ED318CE1BC7}"/>
                </a:ext>
              </a:extLst>
            </p:cNvPr>
            <p:cNvSpPr/>
            <p:nvPr/>
          </p:nvSpPr>
          <p:spPr>
            <a:xfrm>
              <a:off x="3652413" y="2685377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1804AF-5A77-40ED-8F8D-2772FFCB4A2E}"/>
                </a:ext>
              </a:extLst>
            </p:cNvPr>
            <p:cNvSpPr/>
            <p:nvPr/>
          </p:nvSpPr>
          <p:spPr>
            <a:xfrm>
              <a:off x="4516530" y="2685377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FF1A5D-7A70-45D9-AD16-15E6E604A1D6}"/>
                </a:ext>
              </a:extLst>
            </p:cNvPr>
            <p:cNvSpPr/>
            <p:nvPr/>
          </p:nvSpPr>
          <p:spPr>
            <a:xfrm>
              <a:off x="4552720" y="3979950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7A39D5C-4D18-4DE8-979B-C4EC3543AB72}"/>
                </a:ext>
              </a:extLst>
            </p:cNvPr>
            <p:cNvSpPr/>
            <p:nvPr/>
          </p:nvSpPr>
          <p:spPr>
            <a:xfrm>
              <a:off x="2599178" y="3979949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F7F2CD-923F-4928-8566-D9D8D66F78AF}"/>
                </a:ext>
              </a:extLst>
            </p:cNvPr>
            <p:cNvSpPr/>
            <p:nvPr/>
          </p:nvSpPr>
          <p:spPr>
            <a:xfrm>
              <a:off x="1686212" y="3979948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0866187-E425-407D-BC82-6B5A341EFF02}"/>
                </a:ext>
              </a:extLst>
            </p:cNvPr>
            <p:cNvCxnSpPr>
              <a:cxnSpLocks/>
              <a:stCxn id="24" idx="5"/>
            </p:cNvCxnSpPr>
            <p:nvPr/>
          </p:nvCxnSpPr>
          <p:spPr>
            <a:xfrm>
              <a:off x="3765138" y="2798102"/>
              <a:ext cx="817424" cy="117580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F94D646-7A02-44E4-9FEA-BF979840C174}"/>
                </a:ext>
              </a:extLst>
            </p:cNvPr>
            <p:cNvSpPr/>
            <p:nvPr/>
          </p:nvSpPr>
          <p:spPr>
            <a:xfrm>
              <a:off x="3714219" y="3142060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4056DA-E175-4423-87BF-41EEA47597C3}"/>
                </a:ext>
              </a:extLst>
            </p:cNvPr>
            <p:cNvSpPr/>
            <p:nvPr/>
          </p:nvSpPr>
          <p:spPr>
            <a:xfrm>
              <a:off x="1871106" y="2271911"/>
              <a:ext cx="517088" cy="4230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A4CF8B5-20B5-4424-9333-93FEA5B36B72}"/>
                </a:ext>
              </a:extLst>
            </p:cNvPr>
            <p:cNvSpPr/>
            <p:nvPr/>
          </p:nvSpPr>
          <p:spPr>
            <a:xfrm>
              <a:off x="2091345" y="2439712"/>
              <a:ext cx="91440" cy="9144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20A20F-C657-4158-9B21-1767ADE73919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1818277" y="2751410"/>
              <a:ext cx="78175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F5E7781-365A-4001-A69C-8458DE576134}"/>
              </a:ext>
            </a:extLst>
          </p:cNvPr>
          <p:cNvGrpSpPr/>
          <p:nvPr/>
        </p:nvGrpSpPr>
        <p:grpSpPr>
          <a:xfrm>
            <a:off x="6345028" y="1363726"/>
            <a:ext cx="4171406" cy="3648108"/>
            <a:chOff x="6345028" y="1363726"/>
            <a:chExt cx="4171406" cy="364810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819F6C-9646-4C8B-B3B1-64D129079238}"/>
                </a:ext>
              </a:extLst>
            </p:cNvPr>
            <p:cNvSpPr/>
            <p:nvPr/>
          </p:nvSpPr>
          <p:spPr>
            <a:xfrm>
              <a:off x="6766412" y="1858943"/>
              <a:ext cx="390807" cy="111679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9E511BF-53A9-42AD-B54C-174FD158C388}"/>
                </a:ext>
              </a:extLst>
            </p:cNvPr>
            <p:cNvSpPr/>
            <p:nvPr/>
          </p:nvSpPr>
          <p:spPr>
            <a:xfrm>
              <a:off x="6757170" y="2605845"/>
              <a:ext cx="390807" cy="16376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0C5A30C-88F3-41D2-AA5E-060230BC7874}"/>
                </a:ext>
              </a:extLst>
            </p:cNvPr>
            <p:cNvSpPr/>
            <p:nvPr/>
          </p:nvSpPr>
          <p:spPr>
            <a:xfrm rot="5400000">
              <a:off x="7227990" y="2145972"/>
              <a:ext cx="390807" cy="132048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FCDEA0-CA24-4021-BC37-683E452C6C88}"/>
                </a:ext>
              </a:extLst>
            </p:cNvPr>
            <p:cNvSpPr/>
            <p:nvPr/>
          </p:nvSpPr>
          <p:spPr>
            <a:xfrm rot="5400000">
              <a:off x="8679477" y="2928282"/>
              <a:ext cx="390807" cy="23837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4B0C3D-FC71-4500-A437-53235C9E78EF}"/>
                </a:ext>
              </a:extLst>
            </p:cNvPr>
            <p:cNvSpPr/>
            <p:nvPr/>
          </p:nvSpPr>
          <p:spPr>
            <a:xfrm rot="5400000">
              <a:off x="9211113" y="2161791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98E5F6-EF80-4B0B-9D91-D26AD83D7830}"/>
                </a:ext>
              </a:extLst>
            </p:cNvPr>
            <p:cNvSpPr/>
            <p:nvPr/>
          </p:nvSpPr>
          <p:spPr>
            <a:xfrm rot="8576295">
              <a:off x="8463849" y="1795379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366962-D8CD-4F4B-B8EE-00F4159CEAC5}"/>
                </a:ext>
              </a:extLst>
            </p:cNvPr>
            <p:cNvSpPr/>
            <p:nvPr/>
          </p:nvSpPr>
          <p:spPr>
            <a:xfrm rot="8678525">
              <a:off x="9175317" y="2426402"/>
              <a:ext cx="390807" cy="20088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6E4AC90-FECB-4AEE-AF22-E0BF836883AF}"/>
                </a:ext>
              </a:extLst>
            </p:cNvPr>
            <p:cNvSpPr/>
            <p:nvPr/>
          </p:nvSpPr>
          <p:spPr>
            <a:xfrm>
              <a:off x="8489128" y="3634353"/>
              <a:ext cx="517088" cy="42301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5AFBA6-C0B5-4EA0-8F66-471ECAEA5DC9}"/>
                </a:ext>
              </a:extLst>
            </p:cNvPr>
            <p:cNvSpPr/>
            <p:nvPr/>
          </p:nvSpPr>
          <p:spPr>
            <a:xfrm>
              <a:off x="7681168" y="2614540"/>
              <a:ext cx="390807" cy="163764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489E014-0128-4E12-BBE2-BDE31A5E63B5}"/>
                </a:ext>
              </a:extLst>
            </p:cNvPr>
            <p:cNvSpPr/>
            <p:nvPr/>
          </p:nvSpPr>
          <p:spPr>
            <a:xfrm>
              <a:off x="7681168" y="1919923"/>
              <a:ext cx="390807" cy="10471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3316C3A-563F-4994-8627-5331859BFBB7}"/>
                </a:ext>
              </a:extLst>
            </p:cNvPr>
            <p:cNvSpPr/>
            <p:nvPr/>
          </p:nvSpPr>
          <p:spPr>
            <a:xfrm rot="5400000">
              <a:off x="8236904" y="2155747"/>
              <a:ext cx="390807" cy="132048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7C9D0A1-C024-47E4-AF3D-E6D003EA073A}"/>
                </a:ext>
              </a:extLst>
            </p:cNvPr>
            <p:cNvCxnSpPr/>
            <p:nvPr/>
          </p:nvCxnSpPr>
          <p:spPr>
            <a:xfrm>
              <a:off x="6345028" y="2815988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95FE65E-0DB7-420F-B6CD-62FB5DD4AC08}"/>
                </a:ext>
              </a:extLst>
            </p:cNvPr>
            <p:cNvCxnSpPr>
              <a:cxnSpLocks/>
            </p:cNvCxnSpPr>
            <p:nvPr/>
          </p:nvCxnSpPr>
          <p:spPr>
            <a:xfrm>
              <a:off x="6973983" y="1363726"/>
              <a:ext cx="0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1DC294-2A36-4D15-9B04-670EA12152B5}"/>
                </a:ext>
              </a:extLst>
            </p:cNvPr>
            <p:cNvCxnSpPr/>
            <p:nvPr/>
          </p:nvCxnSpPr>
          <p:spPr>
            <a:xfrm>
              <a:off x="6345028" y="2058343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D1FD994-2B1E-471A-BAB4-0288BD3E0D3C}"/>
                </a:ext>
              </a:extLst>
            </p:cNvPr>
            <p:cNvCxnSpPr/>
            <p:nvPr/>
          </p:nvCxnSpPr>
          <p:spPr>
            <a:xfrm>
              <a:off x="6345028" y="4104857"/>
              <a:ext cx="4171406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EEE307B-2ADB-4640-9676-72CB4A167E52}"/>
                </a:ext>
              </a:extLst>
            </p:cNvPr>
            <p:cNvCxnSpPr>
              <a:cxnSpLocks/>
            </p:cNvCxnSpPr>
            <p:nvPr/>
          </p:nvCxnSpPr>
          <p:spPr>
            <a:xfrm>
              <a:off x="7879675" y="1364724"/>
              <a:ext cx="0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D3A8C2-5CA3-41EE-8EB8-D98344325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1784" y="1363726"/>
              <a:ext cx="2386148" cy="3437816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F5E28C-86EA-421A-B204-B0FDEFE4238D}"/>
                </a:ext>
              </a:extLst>
            </p:cNvPr>
            <p:cNvCxnSpPr>
              <a:cxnSpLocks/>
            </p:cNvCxnSpPr>
            <p:nvPr/>
          </p:nvCxnSpPr>
          <p:spPr>
            <a:xfrm>
              <a:off x="8430731" y="2058343"/>
              <a:ext cx="2060535" cy="2952493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5585BBE-927F-4D21-967D-1494A507207C}"/>
                </a:ext>
              </a:extLst>
            </p:cNvPr>
            <p:cNvCxnSpPr>
              <a:cxnSpLocks/>
            </p:cNvCxnSpPr>
            <p:nvPr/>
          </p:nvCxnSpPr>
          <p:spPr>
            <a:xfrm>
              <a:off x="9790520" y="1363726"/>
              <a:ext cx="54532" cy="364711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4FE6AE8-7468-406F-ACA6-821BF2E3243B}"/>
                </a:ext>
              </a:extLst>
            </p:cNvPr>
            <p:cNvSpPr/>
            <p:nvPr/>
          </p:nvSpPr>
          <p:spPr>
            <a:xfrm>
              <a:off x="9738268" y="1987239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E52A0EE-5557-4560-AB83-C33070D497A3}"/>
                </a:ext>
              </a:extLst>
            </p:cNvPr>
            <p:cNvSpPr/>
            <p:nvPr/>
          </p:nvSpPr>
          <p:spPr>
            <a:xfrm>
              <a:off x="8351768" y="1982168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87BBB96-9281-4424-A44B-AEA2A84A3082}"/>
                </a:ext>
              </a:extLst>
            </p:cNvPr>
            <p:cNvSpPr/>
            <p:nvPr/>
          </p:nvSpPr>
          <p:spPr>
            <a:xfrm>
              <a:off x="7820916" y="1992310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D32ED71-BAE8-4713-AD50-0E38D1B891DC}"/>
                </a:ext>
              </a:extLst>
            </p:cNvPr>
            <p:cNvSpPr/>
            <p:nvPr/>
          </p:nvSpPr>
          <p:spPr>
            <a:xfrm>
              <a:off x="6897304" y="1992310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E47DDAF-BF78-4198-AF5F-5166E56D5C71}"/>
                </a:ext>
              </a:extLst>
            </p:cNvPr>
            <p:cNvSpPr/>
            <p:nvPr/>
          </p:nvSpPr>
          <p:spPr>
            <a:xfrm>
              <a:off x="6907950" y="2744251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AAEBF7B-9D44-4533-8B42-C12A72012E08}"/>
                </a:ext>
              </a:extLst>
            </p:cNvPr>
            <p:cNvSpPr/>
            <p:nvPr/>
          </p:nvSpPr>
          <p:spPr>
            <a:xfrm>
              <a:off x="7821765" y="2744251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691519C-E195-45C0-9326-386258463CB8}"/>
                </a:ext>
              </a:extLst>
            </p:cNvPr>
            <p:cNvSpPr/>
            <p:nvPr/>
          </p:nvSpPr>
          <p:spPr>
            <a:xfrm>
              <a:off x="8874151" y="2744251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DC62280-048B-471A-B320-326C138269EF}"/>
                </a:ext>
              </a:extLst>
            </p:cNvPr>
            <p:cNvSpPr/>
            <p:nvPr/>
          </p:nvSpPr>
          <p:spPr>
            <a:xfrm>
              <a:off x="9738268" y="2744251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6D0F21-09BF-4B34-9677-64E9D43D806A}"/>
                </a:ext>
              </a:extLst>
            </p:cNvPr>
            <p:cNvSpPr/>
            <p:nvPr/>
          </p:nvSpPr>
          <p:spPr>
            <a:xfrm>
              <a:off x="9774458" y="4038824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19371B6-2C37-4A4A-A08E-B2D778705175}"/>
                </a:ext>
              </a:extLst>
            </p:cNvPr>
            <p:cNvSpPr/>
            <p:nvPr/>
          </p:nvSpPr>
          <p:spPr>
            <a:xfrm>
              <a:off x="7820916" y="4038823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8BC165D-6D17-431A-A98A-FDA7F7338311}"/>
                </a:ext>
              </a:extLst>
            </p:cNvPr>
            <p:cNvSpPr/>
            <p:nvPr/>
          </p:nvSpPr>
          <p:spPr>
            <a:xfrm>
              <a:off x="6907950" y="4038822"/>
              <a:ext cx="132065" cy="132065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3A6C20-BE9D-452B-AF9F-7EC4F63F1F70}"/>
                </a:ext>
              </a:extLst>
            </p:cNvPr>
            <p:cNvCxnSpPr>
              <a:cxnSpLocks/>
              <a:stCxn id="74" idx="6"/>
              <a:endCxn id="73" idx="2"/>
            </p:cNvCxnSpPr>
            <p:nvPr/>
          </p:nvCxnSpPr>
          <p:spPr>
            <a:xfrm>
              <a:off x="7952981" y="4104856"/>
              <a:ext cx="1821477" cy="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536BE94-7929-40F3-8F90-CCE64A27BB57}"/>
                </a:ext>
              </a:extLst>
            </p:cNvPr>
            <p:cNvSpPr/>
            <p:nvPr/>
          </p:nvSpPr>
          <p:spPr>
            <a:xfrm>
              <a:off x="8696253" y="3809555"/>
              <a:ext cx="91440" cy="914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25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70307A7-1027-4B16-88B7-852A2C50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52" y="3634740"/>
            <a:ext cx="4120303" cy="21031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799BD1F-D24D-45CB-9322-951B765F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69" y="1525341"/>
            <a:ext cx="4111262" cy="2103120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375D1BFE-17B7-46DC-8890-AC332803323B}"/>
              </a:ext>
            </a:extLst>
          </p:cNvPr>
          <p:cNvSpPr/>
          <p:nvPr/>
        </p:nvSpPr>
        <p:spPr>
          <a:xfrm flipV="1">
            <a:off x="-2299067" y="2057399"/>
            <a:ext cx="1048707" cy="1913283"/>
          </a:xfrm>
          <a:prstGeom prst="bentArrow">
            <a:avLst>
              <a:gd name="adj1" fmla="val 31624"/>
              <a:gd name="adj2" fmla="val 34957"/>
              <a:gd name="adj3" fmla="val 34572"/>
              <a:gd name="adj4" fmla="val 24050"/>
            </a:avLst>
          </a:prstGeom>
          <a:ln w="28575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DEBA3B-9632-4872-850B-4C17B947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88071" y="663387"/>
            <a:ext cx="2183678" cy="1371600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3E7B55E6-4865-4772-8346-8E8423E04D69}"/>
              </a:ext>
            </a:extLst>
          </p:cNvPr>
          <p:cNvSpPr/>
          <p:nvPr/>
        </p:nvSpPr>
        <p:spPr>
          <a:xfrm>
            <a:off x="794059" y="1066800"/>
            <a:ext cx="1678957" cy="1077309"/>
          </a:xfrm>
          <a:prstGeom prst="bentArrow">
            <a:avLst>
              <a:gd name="adj1" fmla="val 29948"/>
              <a:gd name="adj2" fmla="val 26081"/>
              <a:gd name="adj3" fmla="val 33784"/>
              <a:gd name="adj4" fmla="val 37212"/>
            </a:avLst>
          </a:prstGeom>
          <a:ln w="28575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271F1E-0428-490C-B073-515516FA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735" y="387162"/>
            <a:ext cx="2571363" cy="2286000"/>
          </a:xfrm>
          <a:prstGeom prst="rect">
            <a:avLst/>
          </a:prstGeom>
        </p:spPr>
      </p:pic>
      <p:sp>
        <p:nvSpPr>
          <p:cNvPr id="29" name="Arrow: Bent 28">
            <a:extLst>
              <a:ext uri="{FF2B5EF4-FFF2-40B4-BE49-F238E27FC236}">
                <a16:creationId xmlns:a16="http://schemas.microsoft.com/office/drawing/2014/main" id="{E8C054D2-B390-4C21-B8E8-0B3CCA8BEF4E}"/>
              </a:ext>
            </a:extLst>
          </p:cNvPr>
          <p:cNvSpPr/>
          <p:nvPr/>
        </p:nvSpPr>
        <p:spPr>
          <a:xfrm rot="16200000" flipV="1">
            <a:off x="5624019" y="5229518"/>
            <a:ext cx="912360" cy="1864269"/>
          </a:xfrm>
          <a:prstGeom prst="bentArrow">
            <a:avLst>
              <a:gd name="adj1" fmla="val 34206"/>
              <a:gd name="adj2" fmla="val 38305"/>
              <a:gd name="adj3" fmla="val 32364"/>
              <a:gd name="adj4" fmla="val 25787"/>
            </a:avLst>
          </a:prstGeom>
          <a:ln w="28575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Notched Right 31">
            <a:extLst>
              <a:ext uri="{FF2B5EF4-FFF2-40B4-BE49-F238E27FC236}">
                <a16:creationId xmlns:a16="http://schemas.microsoft.com/office/drawing/2014/main" id="{CDBDE593-F7CE-4543-BE55-09E1185D37CF}"/>
              </a:ext>
            </a:extLst>
          </p:cNvPr>
          <p:cNvSpPr/>
          <p:nvPr/>
        </p:nvSpPr>
        <p:spPr>
          <a:xfrm>
            <a:off x="9342831" y="2065274"/>
            <a:ext cx="2591994" cy="1085850"/>
          </a:xfrm>
          <a:prstGeom prst="notchedRightArrow">
            <a:avLst/>
          </a:prstGeom>
          <a:ln w="28575"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Algorithm to build secondary distribution network</a:t>
            </a:r>
          </a:p>
        </p:txBody>
      </p:sp>
      <p:sp>
        <p:nvSpPr>
          <p:cNvPr id="33" name="Arrow: Bent 32">
            <a:extLst>
              <a:ext uri="{FF2B5EF4-FFF2-40B4-BE49-F238E27FC236}">
                <a16:creationId xmlns:a16="http://schemas.microsoft.com/office/drawing/2014/main" id="{476E9515-74FC-4935-AFE3-7EDBEEC35F44}"/>
              </a:ext>
            </a:extLst>
          </p:cNvPr>
          <p:cNvSpPr/>
          <p:nvPr/>
        </p:nvSpPr>
        <p:spPr>
          <a:xfrm rot="5400000">
            <a:off x="5588861" y="141848"/>
            <a:ext cx="912360" cy="1864269"/>
          </a:xfrm>
          <a:prstGeom prst="bentArrow">
            <a:avLst>
              <a:gd name="adj1" fmla="val 34206"/>
              <a:gd name="adj2" fmla="val 38305"/>
              <a:gd name="adj3" fmla="val 32364"/>
              <a:gd name="adj4" fmla="val 25787"/>
            </a:avLst>
          </a:prstGeom>
          <a:ln w="28575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Notched Right 33">
            <a:extLst>
              <a:ext uri="{FF2B5EF4-FFF2-40B4-BE49-F238E27FC236}">
                <a16:creationId xmlns:a16="http://schemas.microsoft.com/office/drawing/2014/main" id="{EEE7FF09-2746-4C46-9677-A0CCFE141C8F}"/>
              </a:ext>
            </a:extLst>
          </p:cNvPr>
          <p:cNvSpPr/>
          <p:nvPr/>
        </p:nvSpPr>
        <p:spPr>
          <a:xfrm>
            <a:off x="9323781" y="4155467"/>
            <a:ext cx="2591994" cy="1085850"/>
          </a:xfrm>
          <a:prstGeom prst="notchedRightArrow">
            <a:avLst/>
          </a:prstGeom>
          <a:ln w="28575"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Algorithm to build primary distribution 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F23DDC-69EB-4710-AA1B-291F8DDE0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8415" y="2219653"/>
            <a:ext cx="3519487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148F03-D475-435A-8832-1328401F2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25" y="4507892"/>
            <a:ext cx="2547782" cy="2286000"/>
          </a:xfrm>
          <a:prstGeom prst="rect">
            <a:avLst/>
          </a:prstGeom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BEA77335-9AE5-4342-9A0A-BC0BD6F3F86F}"/>
              </a:ext>
            </a:extLst>
          </p:cNvPr>
          <p:cNvSpPr/>
          <p:nvPr/>
        </p:nvSpPr>
        <p:spPr>
          <a:xfrm flipV="1">
            <a:off x="798234" y="5046271"/>
            <a:ext cx="1678957" cy="1077309"/>
          </a:xfrm>
          <a:prstGeom prst="bentArrow">
            <a:avLst>
              <a:gd name="adj1" fmla="val 29948"/>
              <a:gd name="adj2" fmla="val 26081"/>
              <a:gd name="adj3" fmla="val 33784"/>
              <a:gd name="adj4" fmla="val 37212"/>
            </a:avLst>
          </a:prstGeom>
          <a:ln w="28575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0E1CE13-1A34-4C4C-9036-24A86B841C05}"/>
              </a:ext>
            </a:extLst>
          </p:cNvPr>
          <p:cNvGrpSpPr/>
          <p:nvPr/>
        </p:nvGrpSpPr>
        <p:grpSpPr>
          <a:xfrm>
            <a:off x="682715" y="200713"/>
            <a:ext cx="6528514" cy="1952969"/>
            <a:chOff x="2251165" y="1426263"/>
            <a:chExt cx="6528514" cy="19529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EC7768-32C4-4D68-9485-EE5F1CCE279F}"/>
                </a:ext>
              </a:extLst>
            </p:cNvPr>
            <p:cNvSpPr/>
            <p:nvPr/>
          </p:nvSpPr>
          <p:spPr>
            <a:xfrm>
              <a:off x="2621280" y="1976846"/>
              <a:ext cx="5921829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9547FE-ACF6-44E5-A8A8-B673E7E4D04C}"/>
                </a:ext>
              </a:extLst>
            </p:cNvPr>
            <p:cNvSpPr/>
            <p:nvPr/>
          </p:nvSpPr>
          <p:spPr>
            <a:xfrm>
              <a:off x="2333897" y="1856013"/>
              <a:ext cx="287383" cy="2873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8F37B5-09FF-40E9-A356-235F1BB61E55}"/>
                </a:ext>
              </a:extLst>
            </p:cNvPr>
            <p:cNvSpPr/>
            <p:nvPr/>
          </p:nvSpPr>
          <p:spPr>
            <a:xfrm>
              <a:off x="4432663" y="1856012"/>
              <a:ext cx="287383" cy="2873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F92574-9ED0-42D6-9BAE-4759933EC85A}"/>
                </a:ext>
              </a:extLst>
            </p:cNvPr>
            <p:cNvSpPr/>
            <p:nvPr/>
          </p:nvSpPr>
          <p:spPr>
            <a:xfrm>
              <a:off x="6074228" y="1856012"/>
              <a:ext cx="287383" cy="2873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8E3C5-A32D-4D25-8FFF-A31AB5913316}"/>
                </a:ext>
              </a:extLst>
            </p:cNvPr>
            <p:cNvSpPr/>
            <p:nvPr/>
          </p:nvSpPr>
          <p:spPr>
            <a:xfrm>
              <a:off x="8399417" y="1856012"/>
              <a:ext cx="287383" cy="28738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3C0BB6E-1512-45F9-AA65-F16DA2F69D3B}"/>
                </a:ext>
              </a:extLst>
            </p:cNvPr>
            <p:cNvCxnSpPr>
              <a:cxnSpLocks/>
              <a:stCxn id="6" idx="4"/>
            </p:cNvCxnSpPr>
            <p:nvPr/>
          </p:nvCxnSpPr>
          <p:spPr>
            <a:xfrm flipH="1">
              <a:off x="4563293" y="2143395"/>
              <a:ext cx="13062" cy="8436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F2A9AB-8220-4134-B84A-C2BE6F304090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6204858" y="2143395"/>
              <a:ext cx="13062" cy="83275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0AAA7E-2806-4902-A5F2-F0714788B158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8530047" y="2143395"/>
              <a:ext cx="13062" cy="82323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F3E230-CBF4-43DF-9794-D1086CC8A369}"/>
                    </a:ext>
                  </a:extLst>
                </p:cNvPr>
                <p:cNvSpPr txBox="1"/>
                <p:nvPr/>
              </p:nvSpPr>
              <p:spPr>
                <a:xfrm>
                  <a:off x="8306537" y="1426263"/>
                  <a:ext cx="473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FF3E230-CBF4-43DF-9794-D1086CC8A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537" y="1426263"/>
                  <a:ext cx="47314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CD29618-51F6-4AA0-ADB5-815F4C419BF1}"/>
                    </a:ext>
                  </a:extLst>
                </p:cNvPr>
                <p:cNvSpPr txBox="1"/>
                <p:nvPr/>
              </p:nvSpPr>
              <p:spPr>
                <a:xfrm>
                  <a:off x="5981348" y="1426263"/>
                  <a:ext cx="473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CD29618-51F6-4AA0-ADB5-815F4C419B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1348" y="1426263"/>
                  <a:ext cx="47314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9D57E3D-406D-4247-9A67-10875F4D2321}"/>
                    </a:ext>
                  </a:extLst>
                </p:cNvPr>
                <p:cNvSpPr txBox="1"/>
                <p:nvPr/>
              </p:nvSpPr>
              <p:spPr>
                <a:xfrm>
                  <a:off x="4339783" y="1426263"/>
                  <a:ext cx="473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9D57E3D-406D-4247-9A67-10875F4D2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9783" y="1426263"/>
                  <a:ext cx="4731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CFA49B-D50F-4E93-A15D-C2B4BD4B6765}"/>
                    </a:ext>
                  </a:extLst>
                </p:cNvPr>
                <p:cNvSpPr txBox="1"/>
                <p:nvPr/>
              </p:nvSpPr>
              <p:spPr>
                <a:xfrm>
                  <a:off x="2251165" y="1426263"/>
                  <a:ext cx="4275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CFA49B-D50F-4E93-A15D-C2B4BD4B6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165" y="1426263"/>
                  <a:ext cx="42755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CC0C75-583D-4DA1-B188-D551E603F1BB}"/>
                    </a:ext>
                  </a:extLst>
                </p:cNvPr>
                <p:cNvSpPr txBox="1"/>
                <p:nvPr/>
              </p:nvSpPr>
              <p:spPr>
                <a:xfrm>
                  <a:off x="4349516" y="3009900"/>
                  <a:ext cx="5018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8CC0C75-583D-4DA1-B188-D551E603F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516" y="3009900"/>
                  <a:ext cx="50180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407150-9911-4228-AA1A-E4506F5DE1CD}"/>
                    </a:ext>
                  </a:extLst>
                </p:cNvPr>
                <p:cNvSpPr txBox="1"/>
                <p:nvPr/>
              </p:nvSpPr>
              <p:spPr>
                <a:xfrm>
                  <a:off x="5952686" y="3009900"/>
                  <a:ext cx="507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407150-9911-4228-AA1A-E4506F5DE1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686" y="3009900"/>
                  <a:ext cx="50712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E7908B-56A9-4450-A074-CC6EB4982D7E}"/>
                    </a:ext>
                  </a:extLst>
                </p:cNvPr>
                <p:cNvSpPr txBox="1"/>
                <p:nvPr/>
              </p:nvSpPr>
              <p:spPr>
                <a:xfrm>
                  <a:off x="8272552" y="3009900"/>
                  <a:ext cx="5071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DE7908B-56A9-4450-A074-CC6EB4982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552" y="3009900"/>
                  <a:ext cx="50712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EBCB3E-4BA9-4BAA-96B0-0F2F7A7BBF43}"/>
                </a:ext>
              </a:extLst>
            </p:cNvPr>
            <p:cNvCxnSpPr/>
            <p:nvPr/>
          </p:nvCxnSpPr>
          <p:spPr>
            <a:xfrm>
              <a:off x="2908300" y="2143395"/>
              <a:ext cx="86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56C174-3C1C-4E27-B28D-7C08A42626D9}"/>
                    </a:ext>
                  </a:extLst>
                </p:cNvPr>
                <p:cNvSpPr txBox="1"/>
                <p:nvPr/>
              </p:nvSpPr>
              <p:spPr>
                <a:xfrm>
                  <a:off x="2629392" y="2146900"/>
                  <a:ext cx="1421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+</a:t>
                  </a:r>
                  <a:r>
                    <a:rPr lang="en-US" b="0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F56C174-3C1C-4E27-B28D-7C08A4262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392" y="2146900"/>
                  <a:ext cx="142141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F0FFFF-A27D-45E9-8A08-9C6A2C9C2F76}"/>
                </a:ext>
              </a:extLst>
            </p:cNvPr>
            <p:cNvCxnSpPr/>
            <p:nvPr/>
          </p:nvCxnSpPr>
          <p:spPr>
            <a:xfrm>
              <a:off x="4997036" y="2143395"/>
              <a:ext cx="86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0525D2B-ED76-4D67-A78C-3D97B35E6AEA}"/>
                    </a:ext>
                  </a:extLst>
                </p:cNvPr>
                <p:cNvSpPr txBox="1"/>
                <p:nvPr/>
              </p:nvSpPr>
              <p:spPr>
                <a:xfrm>
                  <a:off x="4941651" y="2146900"/>
                  <a:ext cx="8921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+</a:t>
                  </a:r>
                  <a:r>
                    <a:rPr lang="en-US" b="0" dirty="0">
                      <a:solidFill>
                        <a:schemeClr val="accent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0525D2B-ED76-4D67-A78C-3D97B35E6A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651" y="2146900"/>
                  <a:ext cx="892104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391C2C5-D221-4764-94F4-04128FEDB754}"/>
                </a:ext>
              </a:extLst>
            </p:cNvPr>
            <p:cNvCxnSpPr/>
            <p:nvPr/>
          </p:nvCxnSpPr>
          <p:spPr>
            <a:xfrm>
              <a:off x="7080381" y="2143395"/>
              <a:ext cx="86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50EDBAB-86D0-4648-8B83-B2A7870502E4}"/>
                    </a:ext>
                  </a:extLst>
                </p:cNvPr>
                <p:cNvSpPr txBox="1"/>
                <p:nvPr/>
              </p:nvSpPr>
              <p:spPr>
                <a:xfrm>
                  <a:off x="7255138" y="2146900"/>
                  <a:ext cx="5071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50EDBAB-86D0-4648-8B83-B2A787050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138" y="2146900"/>
                  <a:ext cx="50712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294E29F-DDB2-4278-99D1-8C4E6DB0DFA1}"/>
                    </a:ext>
                  </a:extLst>
                </p:cNvPr>
                <p:cNvSpPr txBox="1"/>
                <p:nvPr/>
              </p:nvSpPr>
              <p:spPr>
                <a:xfrm>
                  <a:off x="3213662" y="1623258"/>
                  <a:ext cx="423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E294E29F-DDB2-4278-99D1-8C4E6DB0D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662" y="1623258"/>
                  <a:ext cx="42319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07372B-6586-41D9-8A91-9A9E6813D596}"/>
                    </a:ext>
                  </a:extLst>
                </p:cNvPr>
                <p:cNvSpPr txBox="1"/>
                <p:nvPr/>
              </p:nvSpPr>
              <p:spPr>
                <a:xfrm>
                  <a:off x="5197283" y="1624278"/>
                  <a:ext cx="42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07372B-6586-41D9-8A91-9A9E6813D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283" y="1624278"/>
                  <a:ext cx="428515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F7AC5D-A022-4073-B193-3B219A282292}"/>
                    </a:ext>
                  </a:extLst>
                </p:cNvPr>
                <p:cNvSpPr txBox="1"/>
                <p:nvPr/>
              </p:nvSpPr>
              <p:spPr>
                <a:xfrm>
                  <a:off x="7280916" y="1614937"/>
                  <a:ext cx="42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2F7AC5D-A022-4073-B193-3B219A2822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16" y="1614937"/>
                  <a:ext cx="428515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8C3314-70E3-4F05-B12F-099BE443B8D3}"/>
              </a:ext>
            </a:extLst>
          </p:cNvPr>
          <p:cNvGrpSpPr/>
          <p:nvPr/>
        </p:nvGrpSpPr>
        <p:grpSpPr>
          <a:xfrm>
            <a:off x="4431948" y="2617108"/>
            <a:ext cx="3234389" cy="1512996"/>
            <a:chOff x="2764580" y="2835521"/>
            <a:chExt cx="3234389" cy="151299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EE4DA76-96B7-456C-ABB4-A196CA5DFEC8}"/>
                </a:ext>
              </a:extLst>
            </p:cNvPr>
            <p:cNvGrpSpPr/>
            <p:nvPr/>
          </p:nvGrpSpPr>
          <p:grpSpPr>
            <a:xfrm>
              <a:off x="2764580" y="2835521"/>
              <a:ext cx="3234389" cy="1512996"/>
              <a:chOff x="2764580" y="2835521"/>
              <a:chExt cx="3234389" cy="151299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4DB2778-8C52-48B9-8F43-7F6FC4D855BA}"/>
                  </a:ext>
                </a:extLst>
              </p:cNvPr>
              <p:cNvSpPr/>
              <p:nvPr/>
            </p:nvSpPr>
            <p:spPr>
              <a:xfrm>
                <a:off x="2864213" y="3306894"/>
                <a:ext cx="381856" cy="38185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3AD90C3-F069-486E-A971-5FB2F968E1F4}"/>
                      </a:ext>
                    </a:extLst>
                  </p:cNvPr>
                  <p:cNvSpPr txBox="1"/>
                  <p:nvPr/>
                </p:nvSpPr>
                <p:spPr>
                  <a:xfrm>
                    <a:off x="2764580" y="2835521"/>
                    <a:ext cx="5811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3AD90C3-F069-486E-A971-5FB2F968E1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64580" y="2835521"/>
                    <a:ext cx="581121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54A7671-E768-4EB4-92C6-7C47D8DABC67}"/>
                  </a:ext>
                </a:extLst>
              </p:cNvPr>
              <p:cNvCxnSpPr>
                <a:cxnSpLocks/>
                <a:stCxn id="39" idx="6"/>
                <a:endCxn id="44" idx="2"/>
              </p:cNvCxnSpPr>
              <p:nvPr/>
            </p:nvCxnSpPr>
            <p:spPr>
              <a:xfrm>
                <a:off x="3246069" y="3497822"/>
                <a:ext cx="1639971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C53F5C0-447D-46CF-95B7-DA761AB66C1B}"/>
                  </a:ext>
                </a:extLst>
              </p:cNvPr>
              <p:cNvSpPr/>
              <p:nvPr/>
            </p:nvSpPr>
            <p:spPr>
              <a:xfrm>
                <a:off x="4886040" y="3306894"/>
                <a:ext cx="381856" cy="381856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3380A3E-13F4-4ADE-B9B5-B680BC639C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1711" y="2835521"/>
                    <a:ext cx="47051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93380A3E-13F4-4ADE-B9B5-B680BC639C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41711" y="2835521"/>
                    <a:ext cx="47051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BF5704-8C97-4277-9B8A-EF23EB02E350}"/>
                  </a:ext>
                </a:extLst>
              </p:cNvPr>
              <p:cNvSpPr/>
              <p:nvPr/>
            </p:nvSpPr>
            <p:spPr>
              <a:xfrm>
                <a:off x="3992438" y="3410290"/>
                <a:ext cx="686525" cy="175064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6948779-56C2-4279-B419-EE5D5B6D4C3D}"/>
                      </a:ext>
                    </a:extLst>
                  </p:cNvPr>
                  <p:cNvSpPr txBox="1"/>
                  <p:nvPr/>
                </p:nvSpPr>
                <p:spPr>
                  <a:xfrm>
                    <a:off x="4100443" y="3626749"/>
                    <a:ext cx="4296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26948779-56C2-4279-B419-EE5D5B6D4C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443" y="3626749"/>
                    <a:ext cx="429669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859C6A7-B6F5-44CF-A6D8-0A4A5B8056E1}"/>
                  </a:ext>
                </a:extLst>
              </p:cNvPr>
              <p:cNvCxnSpPr/>
              <p:nvPr/>
            </p:nvCxnSpPr>
            <p:spPr>
              <a:xfrm>
                <a:off x="3428586" y="3306894"/>
                <a:ext cx="43180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0121754-AE26-4792-B3E9-4330F34B7652}"/>
                      </a:ext>
                    </a:extLst>
                  </p:cNvPr>
                  <p:cNvSpPr txBox="1"/>
                  <p:nvPr/>
                </p:nvSpPr>
                <p:spPr>
                  <a:xfrm>
                    <a:off x="3636385" y="2916623"/>
                    <a:ext cx="45659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80121754-AE26-4792-B3E9-4330F34B76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6385" y="2916623"/>
                    <a:ext cx="45659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C569D35-1459-400C-AFBF-BB8DADFA2157}"/>
                  </a:ext>
                </a:extLst>
              </p:cNvPr>
              <p:cNvCxnSpPr>
                <a:cxnSpLocks/>
                <a:stCxn id="44" idx="7"/>
              </p:cNvCxnSpPr>
              <p:nvPr/>
            </p:nvCxnSpPr>
            <p:spPr>
              <a:xfrm flipV="1">
                <a:off x="5211974" y="2916623"/>
                <a:ext cx="714749" cy="446193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D7FBDEF-C77F-46E4-A707-E4F1808A1F73}"/>
                  </a:ext>
                </a:extLst>
              </p:cNvPr>
              <p:cNvCxnSpPr>
                <a:cxnSpLocks/>
                <a:stCxn id="44" idx="5"/>
              </p:cNvCxnSpPr>
              <p:nvPr/>
            </p:nvCxnSpPr>
            <p:spPr>
              <a:xfrm>
                <a:off x="5211974" y="3632828"/>
                <a:ext cx="731073" cy="44011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AA9FE8-EB22-4C1B-AB08-5FCCDA0795C4}"/>
                  </a:ext>
                </a:extLst>
              </p:cNvPr>
              <p:cNvCxnSpPr>
                <a:cxnSpLocks/>
                <a:stCxn id="44" idx="6"/>
              </p:cNvCxnSpPr>
              <p:nvPr/>
            </p:nvCxnSpPr>
            <p:spPr>
              <a:xfrm>
                <a:off x="5267896" y="3497822"/>
                <a:ext cx="731073" cy="2218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216EF70-73E3-462C-B189-0CE2A3CCF7CA}"/>
                      </a:ext>
                    </a:extLst>
                  </p:cNvPr>
                  <p:cNvSpPr txBox="1"/>
                  <p:nvPr/>
                </p:nvSpPr>
                <p:spPr>
                  <a:xfrm>
                    <a:off x="4578326" y="3979185"/>
                    <a:ext cx="4782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2216EF70-73E3-462C-B189-0CE2A3CCF7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8326" y="3979185"/>
                    <a:ext cx="478208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Arrow: Bent 60">
              <a:extLst>
                <a:ext uri="{FF2B5EF4-FFF2-40B4-BE49-F238E27FC236}">
                  <a16:creationId xmlns:a16="http://schemas.microsoft.com/office/drawing/2014/main" id="{C6F26991-80F3-4AB1-9BBB-19BE4E266E6D}"/>
                </a:ext>
              </a:extLst>
            </p:cNvPr>
            <p:cNvSpPr/>
            <p:nvPr/>
          </p:nvSpPr>
          <p:spPr>
            <a:xfrm rot="5400000" flipV="1">
              <a:off x="4623787" y="3725374"/>
              <a:ext cx="414248" cy="211448"/>
            </a:xfrm>
            <a:prstGeom prst="bentArrow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609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194</Words>
  <Application>Microsoft Office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Meyur, Rounak</dc:creator>
  <cp:lastModifiedBy>Meyur, Rounak</cp:lastModifiedBy>
  <cp:revision>37</cp:revision>
  <dcterms:created xsi:type="dcterms:W3CDTF">2019-09-09T14:26:06Z</dcterms:created>
  <dcterms:modified xsi:type="dcterms:W3CDTF">2019-09-18T02:29:09Z</dcterms:modified>
</cp:coreProperties>
</file>